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84" r:id="rId16"/>
    <p:sldId id="269" r:id="rId17"/>
    <p:sldId id="273" r:id="rId18"/>
    <p:sldId id="278" r:id="rId19"/>
    <p:sldId id="274" r:id="rId20"/>
    <p:sldId id="280" r:id="rId21"/>
    <p:sldId id="275" r:id="rId22"/>
    <p:sldId id="281" r:id="rId23"/>
    <p:sldId id="282" r:id="rId24"/>
    <p:sldId id="276" r:id="rId25"/>
    <p:sldId id="279" r:id="rId26"/>
    <p:sldId id="283" r:id="rId2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95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C28B20-4676-4ABB-BBF7-00EE9A8E569F}" type="doc">
      <dgm:prSet loTypeId="urn:microsoft.com/office/officeart/2008/layout/VerticalCurvedList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D2767A7B-4114-4100-AB05-4EA191D68198}">
      <dgm:prSet phldrT="[Texto]"/>
      <dgm:spPr/>
      <dgm:t>
        <a:bodyPr/>
        <a:lstStyle/>
        <a:p>
          <a:pPr algn="just"/>
          <a:r>
            <a:rPr lang="es-MX" dirty="0" smtClean="0"/>
            <a:t>1995: Inicia oficialmente la farmacovigilancia en México. </a:t>
          </a:r>
          <a:endParaRPr lang="es-MX" dirty="0"/>
        </a:p>
      </dgm:t>
    </dgm:pt>
    <dgm:pt modelId="{FDD092EE-CA63-4E7C-B5C9-2A99656E9C9C}" type="parTrans" cxnId="{8A467F63-AD69-45DD-A8F8-513A3E33C3C9}">
      <dgm:prSet/>
      <dgm:spPr/>
      <dgm:t>
        <a:bodyPr/>
        <a:lstStyle/>
        <a:p>
          <a:endParaRPr lang="es-MX"/>
        </a:p>
      </dgm:t>
    </dgm:pt>
    <dgm:pt modelId="{ED19CA16-7F10-430F-81CA-4E44F8BF0CF1}" type="sibTrans" cxnId="{8A467F63-AD69-45DD-A8F8-513A3E33C3C9}">
      <dgm:prSet/>
      <dgm:spPr/>
      <dgm:t>
        <a:bodyPr/>
        <a:lstStyle/>
        <a:p>
          <a:endParaRPr lang="es-MX"/>
        </a:p>
      </dgm:t>
    </dgm:pt>
    <dgm:pt modelId="{D812D2E2-DC1A-46EA-BA2E-EA40C632FFB7}">
      <dgm:prSet phldrT="[Texto]"/>
      <dgm:spPr/>
      <dgm:t>
        <a:bodyPr/>
        <a:lstStyle/>
        <a:p>
          <a:pPr algn="just"/>
          <a:r>
            <a:rPr lang="es-MX" dirty="0" smtClean="0"/>
            <a:t>4 de Diciembre de 1999, México se convierte en país miembro del Centro de Monitoreo de Medicamentos de Uppsala.</a:t>
          </a:r>
          <a:endParaRPr lang="es-MX" dirty="0"/>
        </a:p>
      </dgm:t>
    </dgm:pt>
    <dgm:pt modelId="{1AF31427-112A-40F9-98F3-47AABF51AB8B}" type="parTrans" cxnId="{94286B0C-2374-4532-BA01-7254730EFA7B}">
      <dgm:prSet/>
      <dgm:spPr/>
      <dgm:t>
        <a:bodyPr/>
        <a:lstStyle/>
        <a:p>
          <a:endParaRPr lang="es-MX"/>
        </a:p>
      </dgm:t>
    </dgm:pt>
    <dgm:pt modelId="{BC02F249-5256-4E78-86C9-28325BC633F6}" type="sibTrans" cxnId="{94286B0C-2374-4532-BA01-7254730EFA7B}">
      <dgm:prSet/>
      <dgm:spPr/>
      <dgm:t>
        <a:bodyPr/>
        <a:lstStyle/>
        <a:p>
          <a:endParaRPr lang="es-MX"/>
        </a:p>
      </dgm:t>
    </dgm:pt>
    <dgm:pt modelId="{6313B4F7-B984-4C74-8FC4-D57CCFD12BAD}">
      <dgm:prSet phldrT="[Texto]"/>
      <dgm:spPr/>
      <dgm:t>
        <a:bodyPr/>
        <a:lstStyle/>
        <a:p>
          <a:pPr algn="just"/>
          <a:r>
            <a:rPr lang="es-MX" smtClean="0"/>
            <a:t>2001: El Centro Nacional de FV forma parte de la COFEPRIS.</a:t>
          </a:r>
          <a:endParaRPr lang="es-MX" dirty="0"/>
        </a:p>
      </dgm:t>
    </dgm:pt>
    <dgm:pt modelId="{110F9283-BABF-4FA8-83ED-AC745EDEDF2D}" type="parTrans" cxnId="{ABF59464-6F43-4D1B-AA4B-A8E181D6DA18}">
      <dgm:prSet/>
      <dgm:spPr/>
      <dgm:t>
        <a:bodyPr/>
        <a:lstStyle/>
        <a:p>
          <a:endParaRPr lang="es-MX"/>
        </a:p>
      </dgm:t>
    </dgm:pt>
    <dgm:pt modelId="{ABE16288-BF59-449D-8A66-4DDEDFB0D742}" type="sibTrans" cxnId="{ABF59464-6F43-4D1B-AA4B-A8E181D6DA18}">
      <dgm:prSet/>
      <dgm:spPr/>
      <dgm:t>
        <a:bodyPr/>
        <a:lstStyle/>
        <a:p>
          <a:endParaRPr lang="es-MX"/>
        </a:p>
      </dgm:t>
    </dgm:pt>
    <dgm:pt modelId="{A06061FB-5B16-4169-AE09-A7FB14B8FB04}">
      <dgm:prSet phldrT="[Texto]"/>
      <dgm:spPr/>
      <dgm:t>
        <a:bodyPr/>
        <a:lstStyle/>
        <a:p>
          <a:pPr algn="just"/>
          <a:r>
            <a:rPr lang="es-MX" smtClean="0"/>
            <a:t>15 de Noviembre de 2004 (NOM- 220-SSA1-2002).</a:t>
          </a:r>
          <a:endParaRPr lang="es-MX" dirty="0"/>
        </a:p>
      </dgm:t>
    </dgm:pt>
    <dgm:pt modelId="{EC24394B-16F3-4ACC-8BDA-8DC4AC7BCA62}" type="parTrans" cxnId="{AED3B6E9-7DE1-43EF-A7EC-846EAC046225}">
      <dgm:prSet/>
      <dgm:spPr/>
      <dgm:t>
        <a:bodyPr/>
        <a:lstStyle/>
        <a:p>
          <a:endParaRPr lang="es-MX"/>
        </a:p>
      </dgm:t>
    </dgm:pt>
    <dgm:pt modelId="{19C43038-417E-4009-A872-E685444EB3D2}" type="sibTrans" cxnId="{AED3B6E9-7DE1-43EF-A7EC-846EAC046225}">
      <dgm:prSet/>
      <dgm:spPr/>
      <dgm:t>
        <a:bodyPr/>
        <a:lstStyle/>
        <a:p>
          <a:endParaRPr lang="es-MX"/>
        </a:p>
      </dgm:t>
    </dgm:pt>
    <dgm:pt modelId="{565AE837-BDE7-4A7C-8719-7886A5AB3F9B}">
      <dgm:prSet phldrT="[Texto]"/>
      <dgm:spPr/>
      <dgm:t>
        <a:bodyPr/>
        <a:lstStyle/>
        <a:p>
          <a:pPr algn="just"/>
          <a:r>
            <a:rPr lang="es-MX" dirty="0" smtClean="0"/>
            <a:t>7 Enero 2013 (modificación a la NOM-220-SSA1-2012). </a:t>
          </a:r>
          <a:endParaRPr lang="es-MX" dirty="0"/>
        </a:p>
      </dgm:t>
    </dgm:pt>
    <dgm:pt modelId="{723876C3-5F9D-4103-89E1-E5C4D5BA4057}" type="parTrans" cxnId="{D43C7E5A-0D55-4321-AEC6-37A1034A3BE4}">
      <dgm:prSet/>
      <dgm:spPr/>
      <dgm:t>
        <a:bodyPr/>
        <a:lstStyle/>
        <a:p>
          <a:endParaRPr lang="es-MX"/>
        </a:p>
      </dgm:t>
    </dgm:pt>
    <dgm:pt modelId="{E03F0A51-7CD3-4268-B717-A3964C57CA65}" type="sibTrans" cxnId="{D43C7E5A-0D55-4321-AEC6-37A1034A3BE4}">
      <dgm:prSet/>
      <dgm:spPr/>
      <dgm:t>
        <a:bodyPr/>
        <a:lstStyle/>
        <a:p>
          <a:endParaRPr lang="es-MX"/>
        </a:p>
      </dgm:t>
    </dgm:pt>
    <dgm:pt modelId="{E8D33B5B-800E-4727-979A-C298A3053108}" type="pres">
      <dgm:prSet presAssocID="{B2C28B20-4676-4ABB-BBF7-00EE9A8E569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MX"/>
        </a:p>
      </dgm:t>
    </dgm:pt>
    <dgm:pt modelId="{56B1F429-2CCA-4A2B-940A-B70C7EBA1765}" type="pres">
      <dgm:prSet presAssocID="{B2C28B20-4676-4ABB-BBF7-00EE9A8E569F}" presName="Name1" presStyleCnt="0"/>
      <dgm:spPr/>
      <dgm:t>
        <a:bodyPr/>
        <a:lstStyle/>
        <a:p>
          <a:endParaRPr lang="es-MX"/>
        </a:p>
      </dgm:t>
    </dgm:pt>
    <dgm:pt modelId="{A8738D23-A07F-484B-8444-BBA7772616AB}" type="pres">
      <dgm:prSet presAssocID="{B2C28B20-4676-4ABB-BBF7-00EE9A8E569F}" presName="cycle" presStyleCnt="0"/>
      <dgm:spPr/>
      <dgm:t>
        <a:bodyPr/>
        <a:lstStyle/>
        <a:p>
          <a:endParaRPr lang="es-MX"/>
        </a:p>
      </dgm:t>
    </dgm:pt>
    <dgm:pt modelId="{18D3880D-DED6-415C-8FBE-4EC03D675C9F}" type="pres">
      <dgm:prSet presAssocID="{B2C28B20-4676-4ABB-BBF7-00EE9A8E569F}" presName="srcNode" presStyleLbl="node1" presStyleIdx="0" presStyleCnt="5"/>
      <dgm:spPr/>
      <dgm:t>
        <a:bodyPr/>
        <a:lstStyle/>
        <a:p>
          <a:endParaRPr lang="es-MX"/>
        </a:p>
      </dgm:t>
    </dgm:pt>
    <dgm:pt modelId="{D6EDCCD4-6FC1-43FF-A175-4243C0DC4A9F}" type="pres">
      <dgm:prSet presAssocID="{B2C28B20-4676-4ABB-BBF7-00EE9A8E569F}" presName="conn" presStyleLbl="parChTrans1D2" presStyleIdx="0" presStyleCnt="1"/>
      <dgm:spPr/>
      <dgm:t>
        <a:bodyPr/>
        <a:lstStyle/>
        <a:p>
          <a:endParaRPr lang="es-MX"/>
        </a:p>
      </dgm:t>
    </dgm:pt>
    <dgm:pt modelId="{50F75520-1B84-47B8-9C69-51406DE51DA6}" type="pres">
      <dgm:prSet presAssocID="{B2C28B20-4676-4ABB-BBF7-00EE9A8E569F}" presName="extraNode" presStyleLbl="node1" presStyleIdx="0" presStyleCnt="5"/>
      <dgm:spPr/>
      <dgm:t>
        <a:bodyPr/>
        <a:lstStyle/>
        <a:p>
          <a:endParaRPr lang="es-MX"/>
        </a:p>
      </dgm:t>
    </dgm:pt>
    <dgm:pt modelId="{01752EC1-C4A3-4D5B-B961-A68838444602}" type="pres">
      <dgm:prSet presAssocID="{B2C28B20-4676-4ABB-BBF7-00EE9A8E569F}" presName="dstNode" presStyleLbl="node1" presStyleIdx="0" presStyleCnt="5"/>
      <dgm:spPr/>
      <dgm:t>
        <a:bodyPr/>
        <a:lstStyle/>
        <a:p>
          <a:endParaRPr lang="es-MX"/>
        </a:p>
      </dgm:t>
    </dgm:pt>
    <dgm:pt modelId="{EEB29EC4-F605-44D4-B6DF-7C57B3639238}" type="pres">
      <dgm:prSet presAssocID="{D2767A7B-4114-4100-AB05-4EA191D68198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8FCC93A-A167-490A-916E-66E82F701240}" type="pres">
      <dgm:prSet presAssocID="{D2767A7B-4114-4100-AB05-4EA191D68198}" presName="accent_1" presStyleCnt="0"/>
      <dgm:spPr/>
      <dgm:t>
        <a:bodyPr/>
        <a:lstStyle/>
        <a:p>
          <a:endParaRPr lang="es-MX"/>
        </a:p>
      </dgm:t>
    </dgm:pt>
    <dgm:pt modelId="{7A5163ED-1FA2-49C7-A13A-E73EA57F7190}" type="pres">
      <dgm:prSet presAssocID="{D2767A7B-4114-4100-AB05-4EA191D68198}" presName="accentRepeatNode" presStyleLbl="solidFgAcc1" presStyleIdx="0" presStyleCnt="5"/>
      <dgm:spPr/>
      <dgm:t>
        <a:bodyPr/>
        <a:lstStyle/>
        <a:p>
          <a:endParaRPr lang="es-MX"/>
        </a:p>
      </dgm:t>
    </dgm:pt>
    <dgm:pt modelId="{FB66F2CB-ECB2-45B0-86D5-CCD34B6430C8}" type="pres">
      <dgm:prSet presAssocID="{D812D2E2-DC1A-46EA-BA2E-EA40C632FFB7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7430710-F386-417C-8EA8-DC08E654D78D}" type="pres">
      <dgm:prSet presAssocID="{D812D2E2-DC1A-46EA-BA2E-EA40C632FFB7}" presName="accent_2" presStyleCnt="0"/>
      <dgm:spPr/>
      <dgm:t>
        <a:bodyPr/>
        <a:lstStyle/>
        <a:p>
          <a:endParaRPr lang="es-MX"/>
        </a:p>
      </dgm:t>
    </dgm:pt>
    <dgm:pt modelId="{F9B3E6B9-DD73-4841-9B0F-46E72F798F94}" type="pres">
      <dgm:prSet presAssocID="{D812D2E2-DC1A-46EA-BA2E-EA40C632FFB7}" presName="accentRepeatNode" presStyleLbl="solidFgAcc1" presStyleIdx="1" presStyleCnt="5"/>
      <dgm:spPr/>
      <dgm:t>
        <a:bodyPr/>
        <a:lstStyle/>
        <a:p>
          <a:endParaRPr lang="es-MX"/>
        </a:p>
      </dgm:t>
    </dgm:pt>
    <dgm:pt modelId="{3E060137-2758-411E-8300-19B33917B937}" type="pres">
      <dgm:prSet presAssocID="{6313B4F7-B984-4C74-8FC4-D57CCFD12BAD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77F33AA-7935-47B7-8A74-3820C94CB03B}" type="pres">
      <dgm:prSet presAssocID="{6313B4F7-B984-4C74-8FC4-D57CCFD12BAD}" presName="accent_3" presStyleCnt="0"/>
      <dgm:spPr/>
      <dgm:t>
        <a:bodyPr/>
        <a:lstStyle/>
        <a:p>
          <a:endParaRPr lang="es-MX"/>
        </a:p>
      </dgm:t>
    </dgm:pt>
    <dgm:pt modelId="{80908BDE-604D-44F3-A3AE-E4956F6A6666}" type="pres">
      <dgm:prSet presAssocID="{6313B4F7-B984-4C74-8FC4-D57CCFD12BAD}" presName="accentRepeatNode" presStyleLbl="solidFgAcc1" presStyleIdx="2" presStyleCnt="5"/>
      <dgm:spPr/>
      <dgm:t>
        <a:bodyPr/>
        <a:lstStyle/>
        <a:p>
          <a:endParaRPr lang="es-MX"/>
        </a:p>
      </dgm:t>
    </dgm:pt>
    <dgm:pt modelId="{0012E05E-407A-4431-97CB-9D5DB3B506E5}" type="pres">
      <dgm:prSet presAssocID="{A06061FB-5B16-4169-AE09-A7FB14B8FB04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6832F27-C263-4805-8985-4A50CC3D414C}" type="pres">
      <dgm:prSet presAssocID="{A06061FB-5B16-4169-AE09-A7FB14B8FB04}" presName="accent_4" presStyleCnt="0"/>
      <dgm:spPr/>
      <dgm:t>
        <a:bodyPr/>
        <a:lstStyle/>
        <a:p>
          <a:endParaRPr lang="es-MX"/>
        </a:p>
      </dgm:t>
    </dgm:pt>
    <dgm:pt modelId="{91370C22-39F5-4872-A0DD-681E0CAE704B}" type="pres">
      <dgm:prSet presAssocID="{A06061FB-5B16-4169-AE09-A7FB14B8FB04}" presName="accentRepeatNode" presStyleLbl="solidFgAcc1" presStyleIdx="3" presStyleCnt="5"/>
      <dgm:spPr/>
      <dgm:t>
        <a:bodyPr/>
        <a:lstStyle/>
        <a:p>
          <a:endParaRPr lang="es-MX"/>
        </a:p>
      </dgm:t>
    </dgm:pt>
    <dgm:pt modelId="{BE275235-64C1-44EB-BA32-B0F3E78C3CD3}" type="pres">
      <dgm:prSet presAssocID="{565AE837-BDE7-4A7C-8719-7886A5AB3F9B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B70119F-AB2D-4791-BD76-7E04998DCC66}" type="pres">
      <dgm:prSet presAssocID="{565AE837-BDE7-4A7C-8719-7886A5AB3F9B}" presName="accent_5" presStyleCnt="0"/>
      <dgm:spPr/>
      <dgm:t>
        <a:bodyPr/>
        <a:lstStyle/>
        <a:p>
          <a:endParaRPr lang="es-MX"/>
        </a:p>
      </dgm:t>
    </dgm:pt>
    <dgm:pt modelId="{CB960879-587D-4187-B28B-8FDEE444FC33}" type="pres">
      <dgm:prSet presAssocID="{565AE837-BDE7-4A7C-8719-7886A5AB3F9B}" presName="accentRepeatNode" presStyleLbl="solidFgAcc1" presStyleIdx="4" presStyleCnt="5"/>
      <dgm:spPr/>
      <dgm:t>
        <a:bodyPr/>
        <a:lstStyle/>
        <a:p>
          <a:endParaRPr lang="es-MX"/>
        </a:p>
      </dgm:t>
    </dgm:pt>
  </dgm:ptLst>
  <dgm:cxnLst>
    <dgm:cxn modelId="{EDF4D844-3902-4946-8B81-252D2F3F4350}" type="presOf" srcId="{6313B4F7-B984-4C74-8FC4-D57CCFD12BAD}" destId="{3E060137-2758-411E-8300-19B33917B937}" srcOrd="0" destOrd="0" presId="urn:microsoft.com/office/officeart/2008/layout/VerticalCurvedList"/>
    <dgm:cxn modelId="{AED3B6E9-7DE1-43EF-A7EC-846EAC046225}" srcId="{B2C28B20-4676-4ABB-BBF7-00EE9A8E569F}" destId="{A06061FB-5B16-4169-AE09-A7FB14B8FB04}" srcOrd="3" destOrd="0" parTransId="{EC24394B-16F3-4ACC-8BDA-8DC4AC7BCA62}" sibTransId="{19C43038-417E-4009-A872-E685444EB3D2}"/>
    <dgm:cxn modelId="{8A467F63-AD69-45DD-A8F8-513A3E33C3C9}" srcId="{B2C28B20-4676-4ABB-BBF7-00EE9A8E569F}" destId="{D2767A7B-4114-4100-AB05-4EA191D68198}" srcOrd="0" destOrd="0" parTransId="{FDD092EE-CA63-4E7C-B5C9-2A99656E9C9C}" sibTransId="{ED19CA16-7F10-430F-81CA-4E44F8BF0CF1}"/>
    <dgm:cxn modelId="{D43C7E5A-0D55-4321-AEC6-37A1034A3BE4}" srcId="{B2C28B20-4676-4ABB-BBF7-00EE9A8E569F}" destId="{565AE837-BDE7-4A7C-8719-7886A5AB3F9B}" srcOrd="4" destOrd="0" parTransId="{723876C3-5F9D-4103-89E1-E5C4D5BA4057}" sibTransId="{E03F0A51-7CD3-4268-B717-A3964C57CA65}"/>
    <dgm:cxn modelId="{ABF59464-6F43-4D1B-AA4B-A8E181D6DA18}" srcId="{B2C28B20-4676-4ABB-BBF7-00EE9A8E569F}" destId="{6313B4F7-B984-4C74-8FC4-D57CCFD12BAD}" srcOrd="2" destOrd="0" parTransId="{110F9283-BABF-4FA8-83ED-AC745EDEDF2D}" sibTransId="{ABE16288-BF59-449D-8A66-4DDEDFB0D742}"/>
    <dgm:cxn modelId="{94286B0C-2374-4532-BA01-7254730EFA7B}" srcId="{B2C28B20-4676-4ABB-BBF7-00EE9A8E569F}" destId="{D812D2E2-DC1A-46EA-BA2E-EA40C632FFB7}" srcOrd="1" destOrd="0" parTransId="{1AF31427-112A-40F9-98F3-47AABF51AB8B}" sibTransId="{BC02F249-5256-4E78-86C9-28325BC633F6}"/>
    <dgm:cxn modelId="{CDAF01EC-347E-4494-8E1A-F4DE0E6C44CB}" type="presOf" srcId="{565AE837-BDE7-4A7C-8719-7886A5AB3F9B}" destId="{BE275235-64C1-44EB-BA32-B0F3E78C3CD3}" srcOrd="0" destOrd="0" presId="urn:microsoft.com/office/officeart/2008/layout/VerticalCurvedList"/>
    <dgm:cxn modelId="{B84DF587-9D29-4216-BDA0-F38479C057DD}" type="presOf" srcId="{B2C28B20-4676-4ABB-BBF7-00EE9A8E569F}" destId="{E8D33B5B-800E-4727-979A-C298A3053108}" srcOrd="0" destOrd="0" presId="urn:microsoft.com/office/officeart/2008/layout/VerticalCurvedList"/>
    <dgm:cxn modelId="{F4C49628-78D5-4C22-B393-B31D1E0E43C4}" type="presOf" srcId="{D812D2E2-DC1A-46EA-BA2E-EA40C632FFB7}" destId="{FB66F2CB-ECB2-45B0-86D5-CCD34B6430C8}" srcOrd="0" destOrd="0" presId="urn:microsoft.com/office/officeart/2008/layout/VerticalCurvedList"/>
    <dgm:cxn modelId="{D6668A99-B987-4934-8295-B36F37CC45BC}" type="presOf" srcId="{ED19CA16-7F10-430F-81CA-4E44F8BF0CF1}" destId="{D6EDCCD4-6FC1-43FF-A175-4243C0DC4A9F}" srcOrd="0" destOrd="0" presId="urn:microsoft.com/office/officeart/2008/layout/VerticalCurvedList"/>
    <dgm:cxn modelId="{9859A820-F2EB-4BF5-8C0C-2DD12A21226B}" type="presOf" srcId="{A06061FB-5B16-4169-AE09-A7FB14B8FB04}" destId="{0012E05E-407A-4431-97CB-9D5DB3B506E5}" srcOrd="0" destOrd="0" presId="urn:microsoft.com/office/officeart/2008/layout/VerticalCurvedList"/>
    <dgm:cxn modelId="{5C5A98F9-4A2C-442C-941F-97EFCCC06323}" type="presOf" srcId="{D2767A7B-4114-4100-AB05-4EA191D68198}" destId="{EEB29EC4-F605-44D4-B6DF-7C57B3639238}" srcOrd="0" destOrd="0" presId="urn:microsoft.com/office/officeart/2008/layout/VerticalCurvedList"/>
    <dgm:cxn modelId="{575D2575-228D-4E0E-A70E-BD5EE2EA80FE}" type="presParOf" srcId="{E8D33B5B-800E-4727-979A-C298A3053108}" destId="{56B1F429-2CCA-4A2B-940A-B70C7EBA1765}" srcOrd="0" destOrd="0" presId="urn:microsoft.com/office/officeart/2008/layout/VerticalCurvedList"/>
    <dgm:cxn modelId="{7EE3999B-B0A2-4A26-A22A-DD5FD3D5654B}" type="presParOf" srcId="{56B1F429-2CCA-4A2B-940A-B70C7EBA1765}" destId="{A8738D23-A07F-484B-8444-BBA7772616AB}" srcOrd="0" destOrd="0" presId="urn:microsoft.com/office/officeart/2008/layout/VerticalCurvedList"/>
    <dgm:cxn modelId="{1AE55899-14BA-44DC-B7FB-107CE1715BA2}" type="presParOf" srcId="{A8738D23-A07F-484B-8444-BBA7772616AB}" destId="{18D3880D-DED6-415C-8FBE-4EC03D675C9F}" srcOrd="0" destOrd="0" presId="urn:microsoft.com/office/officeart/2008/layout/VerticalCurvedList"/>
    <dgm:cxn modelId="{00F4354B-F127-4706-9BA6-0BCDB4F03897}" type="presParOf" srcId="{A8738D23-A07F-484B-8444-BBA7772616AB}" destId="{D6EDCCD4-6FC1-43FF-A175-4243C0DC4A9F}" srcOrd="1" destOrd="0" presId="urn:microsoft.com/office/officeart/2008/layout/VerticalCurvedList"/>
    <dgm:cxn modelId="{52AD9164-7940-4D19-96CB-9B3201B06969}" type="presParOf" srcId="{A8738D23-A07F-484B-8444-BBA7772616AB}" destId="{50F75520-1B84-47B8-9C69-51406DE51DA6}" srcOrd="2" destOrd="0" presId="urn:microsoft.com/office/officeart/2008/layout/VerticalCurvedList"/>
    <dgm:cxn modelId="{4F82490F-EB4F-4EAC-A411-3FCCCC4666F2}" type="presParOf" srcId="{A8738D23-A07F-484B-8444-BBA7772616AB}" destId="{01752EC1-C4A3-4D5B-B961-A68838444602}" srcOrd="3" destOrd="0" presId="urn:microsoft.com/office/officeart/2008/layout/VerticalCurvedList"/>
    <dgm:cxn modelId="{299F8500-8C13-4D02-A0C2-CD22D9763357}" type="presParOf" srcId="{56B1F429-2CCA-4A2B-940A-B70C7EBA1765}" destId="{EEB29EC4-F605-44D4-B6DF-7C57B3639238}" srcOrd="1" destOrd="0" presId="urn:microsoft.com/office/officeart/2008/layout/VerticalCurvedList"/>
    <dgm:cxn modelId="{249BE204-5311-4329-BF78-454D937AC93C}" type="presParOf" srcId="{56B1F429-2CCA-4A2B-940A-B70C7EBA1765}" destId="{38FCC93A-A167-490A-916E-66E82F701240}" srcOrd="2" destOrd="0" presId="urn:microsoft.com/office/officeart/2008/layout/VerticalCurvedList"/>
    <dgm:cxn modelId="{B3BD158F-3254-4901-A6E5-86489B4D5BA8}" type="presParOf" srcId="{38FCC93A-A167-490A-916E-66E82F701240}" destId="{7A5163ED-1FA2-49C7-A13A-E73EA57F7190}" srcOrd="0" destOrd="0" presId="urn:microsoft.com/office/officeart/2008/layout/VerticalCurvedList"/>
    <dgm:cxn modelId="{E63BC7C2-27E6-4064-8352-842A3A6D8F54}" type="presParOf" srcId="{56B1F429-2CCA-4A2B-940A-B70C7EBA1765}" destId="{FB66F2CB-ECB2-45B0-86D5-CCD34B6430C8}" srcOrd="3" destOrd="0" presId="urn:microsoft.com/office/officeart/2008/layout/VerticalCurvedList"/>
    <dgm:cxn modelId="{E3839518-011C-43E5-ADEA-72364D56D525}" type="presParOf" srcId="{56B1F429-2CCA-4A2B-940A-B70C7EBA1765}" destId="{E7430710-F386-417C-8EA8-DC08E654D78D}" srcOrd="4" destOrd="0" presId="urn:microsoft.com/office/officeart/2008/layout/VerticalCurvedList"/>
    <dgm:cxn modelId="{4E69E4FA-7EEA-40C1-B667-6CEC68D94F80}" type="presParOf" srcId="{E7430710-F386-417C-8EA8-DC08E654D78D}" destId="{F9B3E6B9-DD73-4841-9B0F-46E72F798F94}" srcOrd="0" destOrd="0" presId="urn:microsoft.com/office/officeart/2008/layout/VerticalCurvedList"/>
    <dgm:cxn modelId="{7B129416-4917-4235-BD33-73BF321799C1}" type="presParOf" srcId="{56B1F429-2CCA-4A2B-940A-B70C7EBA1765}" destId="{3E060137-2758-411E-8300-19B33917B937}" srcOrd="5" destOrd="0" presId="urn:microsoft.com/office/officeart/2008/layout/VerticalCurvedList"/>
    <dgm:cxn modelId="{A13A20F2-FF77-4B0D-9BA8-ED56353A7200}" type="presParOf" srcId="{56B1F429-2CCA-4A2B-940A-B70C7EBA1765}" destId="{277F33AA-7935-47B7-8A74-3820C94CB03B}" srcOrd="6" destOrd="0" presId="urn:microsoft.com/office/officeart/2008/layout/VerticalCurvedList"/>
    <dgm:cxn modelId="{EB89149D-5EC0-448F-A39A-0E8D76C1219A}" type="presParOf" srcId="{277F33AA-7935-47B7-8A74-3820C94CB03B}" destId="{80908BDE-604D-44F3-A3AE-E4956F6A6666}" srcOrd="0" destOrd="0" presId="urn:microsoft.com/office/officeart/2008/layout/VerticalCurvedList"/>
    <dgm:cxn modelId="{FA7936F4-D96E-41A9-B21A-56EAD2CFC432}" type="presParOf" srcId="{56B1F429-2CCA-4A2B-940A-B70C7EBA1765}" destId="{0012E05E-407A-4431-97CB-9D5DB3B506E5}" srcOrd="7" destOrd="0" presId="urn:microsoft.com/office/officeart/2008/layout/VerticalCurvedList"/>
    <dgm:cxn modelId="{8794A71C-67CC-49E4-ADA6-3BE6E5662852}" type="presParOf" srcId="{56B1F429-2CCA-4A2B-940A-B70C7EBA1765}" destId="{46832F27-C263-4805-8985-4A50CC3D414C}" srcOrd="8" destOrd="0" presId="urn:microsoft.com/office/officeart/2008/layout/VerticalCurvedList"/>
    <dgm:cxn modelId="{B0E8F4E7-88B5-41D4-8CE6-768644EF1C4D}" type="presParOf" srcId="{46832F27-C263-4805-8985-4A50CC3D414C}" destId="{91370C22-39F5-4872-A0DD-681E0CAE704B}" srcOrd="0" destOrd="0" presId="urn:microsoft.com/office/officeart/2008/layout/VerticalCurvedList"/>
    <dgm:cxn modelId="{841867B4-3E74-4BAF-A227-1A982189959E}" type="presParOf" srcId="{56B1F429-2CCA-4A2B-940A-B70C7EBA1765}" destId="{BE275235-64C1-44EB-BA32-B0F3E78C3CD3}" srcOrd="9" destOrd="0" presId="urn:microsoft.com/office/officeart/2008/layout/VerticalCurvedList"/>
    <dgm:cxn modelId="{165DD611-2F6C-4644-97F8-656A63CE8CD8}" type="presParOf" srcId="{56B1F429-2CCA-4A2B-940A-B70C7EBA1765}" destId="{9B70119F-AB2D-4791-BD76-7E04998DCC66}" srcOrd="10" destOrd="0" presId="urn:microsoft.com/office/officeart/2008/layout/VerticalCurvedList"/>
    <dgm:cxn modelId="{2950CC6A-1299-47C6-A591-86B77DAB2196}" type="presParOf" srcId="{9B70119F-AB2D-4791-BD76-7E04998DCC66}" destId="{CB960879-587D-4187-B28B-8FDEE444FC3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0E61EB2-E211-4FCB-8843-D6106B80E7E5}" type="doc">
      <dgm:prSet loTypeId="urn:microsoft.com/office/officeart/2005/8/layout/chevron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s-MX"/>
        </a:p>
      </dgm:t>
    </dgm:pt>
    <dgm:pt modelId="{A0404C76-34E4-41CF-92EF-E4BE6CFE096F}">
      <dgm:prSet phldrT="[Texto]" custT="1"/>
      <dgm:spPr/>
      <dgm:t>
        <a:bodyPr/>
        <a:lstStyle/>
        <a:p>
          <a:pPr algn="ctr"/>
          <a:r>
            <a:rPr lang="es-MX" sz="1800" dirty="0" smtClean="0"/>
            <a:t>Cierta </a:t>
          </a:r>
          <a:endParaRPr lang="es-MX" sz="1800" dirty="0"/>
        </a:p>
      </dgm:t>
    </dgm:pt>
    <dgm:pt modelId="{38539BB1-4660-45C5-9888-3EA004F40A83}" type="parTrans" cxnId="{28D82CD0-96EB-41B4-9F37-24217118AE98}">
      <dgm:prSet/>
      <dgm:spPr/>
      <dgm:t>
        <a:bodyPr/>
        <a:lstStyle/>
        <a:p>
          <a:pPr algn="ctr"/>
          <a:endParaRPr lang="es-MX" sz="1800"/>
        </a:p>
      </dgm:t>
    </dgm:pt>
    <dgm:pt modelId="{05088918-F55E-4317-A996-92D8C7655B60}" type="sibTrans" cxnId="{28D82CD0-96EB-41B4-9F37-24217118AE98}">
      <dgm:prSet/>
      <dgm:spPr/>
      <dgm:t>
        <a:bodyPr/>
        <a:lstStyle/>
        <a:p>
          <a:pPr algn="ctr"/>
          <a:endParaRPr lang="es-MX" sz="1800"/>
        </a:p>
      </dgm:t>
    </dgm:pt>
    <dgm:pt modelId="{A4E4B053-B2FF-47AE-84C4-2C8CB7ABF19E}">
      <dgm:prSet phldrT="[Texto]" custT="1"/>
      <dgm:spPr/>
      <dgm:t>
        <a:bodyPr/>
        <a:lstStyle/>
        <a:p>
          <a:pPr algn="ctr"/>
          <a:r>
            <a:rPr lang="es-MX" sz="1800" dirty="0" smtClean="0"/>
            <a:t>Manifestación clínica o un resultado anormal de una prueba de laboratorio, que ocurre posterior a la administración del medicamento. </a:t>
          </a:r>
          <a:endParaRPr lang="es-MX" sz="1800" dirty="0"/>
        </a:p>
      </dgm:t>
    </dgm:pt>
    <dgm:pt modelId="{8F8BD534-08A2-48D9-AAEA-8210C545CF09}" type="parTrans" cxnId="{F7BBE09D-5EC0-4826-8AAF-0F99D12B4BF9}">
      <dgm:prSet/>
      <dgm:spPr/>
      <dgm:t>
        <a:bodyPr/>
        <a:lstStyle/>
        <a:p>
          <a:pPr algn="ctr"/>
          <a:endParaRPr lang="es-MX" sz="1800"/>
        </a:p>
      </dgm:t>
    </dgm:pt>
    <dgm:pt modelId="{08C8BF66-7884-4907-9ACE-1EAD93C081F5}" type="sibTrans" cxnId="{F7BBE09D-5EC0-4826-8AAF-0F99D12B4BF9}">
      <dgm:prSet/>
      <dgm:spPr/>
      <dgm:t>
        <a:bodyPr/>
        <a:lstStyle/>
        <a:p>
          <a:pPr algn="ctr"/>
          <a:endParaRPr lang="es-MX" sz="1800"/>
        </a:p>
      </dgm:t>
    </dgm:pt>
    <dgm:pt modelId="{586DDC8E-EEAF-46D2-A939-FDA62D147B7C}">
      <dgm:prSet phldrT="[Texto]" custT="1"/>
      <dgm:spPr/>
      <dgm:t>
        <a:bodyPr/>
        <a:lstStyle/>
        <a:p>
          <a:pPr algn="ctr"/>
          <a:r>
            <a:rPr lang="es-MX" sz="1800" dirty="0" smtClean="0"/>
            <a:t>Probable </a:t>
          </a:r>
          <a:endParaRPr lang="es-MX" sz="1800" dirty="0"/>
        </a:p>
      </dgm:t>
    </dgm:pt>
    <dgm:pt modelId="{5DAE429D-5CA9-4B10-AE89-EB9CA1C9A3CB}" type="parTrans" cxnId="{2C5F22BA-3D8D-49EA-B1B5-F535696AB724}">
      <dgm:prSet/>
      <dgm:spPr/>
      <dgm:t>
        <a:bodyPr/>
        <a:lstStyle/>
        <a:p>
          <a:pPr algn="ctr"/>
          <a:endParaRPr lang="es-MX" sz="1800"/>
        </a:p>
      </dgm:t>
    </dgm:pt>
    <dgm:pt modelId="{3A174E8B-4054-4D0E-95D3-A4A35B22E3BF}" type="sibTrans" cxnId="{2C5F22BA-3D8D-49EA-B1B5-F535696AB724}">
      <dgm:prSet/>
      <dgm:spPr/>
      <dgm:t>
        <a:bodyPr/>
        <a:lstStyle/>
        <a:p>
          <a:pPr algn="ctr"/>
          <a:endParaRPr lang="es-MX" sz="1800"/>
        </a:p>
      </dgm:t>
    </dgm:pt>
    <dgm:pt modelId="{805BEBC0-F46C-479E-921E-F072D76015C4}">
      <dgm:prSet phldrT="[Texto]" custT="1"/>
      <dgm:spPr/>
      <dgm:t>
        <a:bodyPr/>
        <a:lstStyle/>
        <a:p>
          <a:pPr algn="ctr"/>
          <a:r>
            <a:rPr lang="es-MX" sz="1800" dirty="0" smtClean="0"/>
            <a:t>Al suspender la administración del medicamento(s) sospechoso(s) se obtiene una respuesta clínica razonable.</a:t>
          </a:r>
          <a:endParaRPr lang="es-MX" sz="1800" dirty="0"/>
        </a:p>
      </dgm:t>
    </dgm:pt>
    <dgm:pt modelId="{09061219-493B-40A1-BCC9-CF0FC4EEE29D}" type="parTrans" cxnId="{375CCE5B-9FA8-4B5A-AFC1-497BED33D598}">
      <dgm:prSet/>
      <dgm:spPr/>
      <dgm:t>
        <a:bodyPr/>
        <a:lstStyle/>
        <a:p>
          <a:pPr algn="ctr"/>
          <a:endParaRPr lang="es-MX" sz="1800"/>
        </a:p>
      </dgm:t>
    </dgm:pt>
    <dgm:pt modelId="{A0D720C9-BE51-4888-88CC-A8D256F0323E}" type="sibTrans" cxnId="{375CCE5B-9FA8-4B5A-AFC1-497BED33D598}">
      <dgm:prSet/>
      <dgm:spPr/>
      <dgm:t>
        <a:bodyPr/>
        <a:lstStyle/>
        <a:p>
          <a:pPr algn="ctr"/>
          <a:endParaRPr lang="es-MX" sz="1800"/>
        </a:p>
      </dgm:t>
    </dgm:pt>
    <dgm:pt modelId="{8ED76D87-7010-4D7B-A4D8-D80D315D0978}">
      <dgm:prSet phldrT="[Texto]" custT="1"/>
      <dgm:spPr/>
      <dgm:t>
        <a:bodyPr/>
        <a:lstStyle/>
        <a:p>
          <a:pPr algn="ctr"/>
          <a:r>
            <a:rPr lang="es-MX" sz="1800" dirty="0" smtClean="0"/>
            <a:t>Posible </a:t>
          </a:r>
          <a:endParaRPr lang="es-MX" sz="1800" dirty="0"/>
        </a:p>
      </dgm:t>
    </dgm:pt>
    <dgm:pt modelId="{085B5189-F2EB-433B-A2D5-9EE27B99BA1C}" type="parTrans" cxnId="{A7CDAD51-2434-466E-B854-A9DE53D30FC9}">
      <dgm:prSet/>
      <dgm:spPr/>
      <dgm:t>
        <a:bodyPr/>
        <a:lstStyle/>
        <a:p>
          <a:pPr algn="ctr"/>
          <a:endParaRPr lang="es-MX" sz="1800"/>
        </a:p>
      </dgm:t>
    </dgm:pt>
    <dgm:pt modelId="{A5F9E12F-7977-4344-981C-32579124D53D}" type="sibTrans" cxnId="{A7CDAD51-2434-466E-B854-A9DE53D30FC9}">
      <dgm:prSet/>
      <dgm:spPr/>
      <dgm:t>
        <a:bodyPr/>
        <a:lstStyle/>
        <a:p>
          <a:pPr algn="ctr"/>
          <a:endParaRPr lang="es-MX" sz="1800"/>
        </a:p>
      </dgm:t>
    </dgm:pt>
    <dgm:pt modelId="{69A599D8-6ED9-4E1B-909B-F705C383535D}">
      <dgm:prSet phldrT="[Texto]" custT="1"/>
      <dgm:spPr/>
      <dgm:t>
        <a:bodyPr/>
        <a:lstStyle/>
        <a:p>
          <a:pPr algn="ctr"/>
          <a:r>
            <a:rPr lang="es-MX" sz="1800" dirty="0" smtClean="0"/>
            <a:t>No se dispone de la información relacionada con la suspensión de la administración del medicamento sospechoso o bien ésta no es clara.</a:t>
          </a:r>
          <a:endParaRPr lang="es-MX" sz="1800" dirty="0"/>
        </a:p>
      </dgm:t>
    </dgm:pt>
    <dgm:pt modelId="{1995AEF0-1D62-4D73-A437-F159D2ABEF80}" type="parTrans" cxnId="{9796C0FB-D9C5-4C03-B931-89C6A5AF68A4}">
      <dgm:prSet/>
      <dgm:spPr/>
      <dgm:t>
        <a:bodyPr/>
        <a:lstStyle/>
        <a:p>
          <a:pPr algn="ctr"/>
          <a:endParaRPr lang="es-MX" sz="1800"/>
        </a:p>
      </dgm:t>
    </dgm:pt>
    <dgm:pt modelId="{4CF6C367-E973-41C8-A2EB-405B7295CEBE}" type="sibTrans" cxnId="{9796C0FB-D9C5-4C03-B931-89C6A5AF68A4}">
      <dgm:prSet/>
      <dgm:spPr/>
      <dgm:t>
        <a:bodyPr/>
        <a:lstStyle/>
        <a:p>
          <a:pPr algn="ctr"/>
          <a:endParaRPr lang="es-MX" sz="1800"/>
        </a:p>
      </dgm:t>
    </dgm:pt>
    <dgm:pt modelId="{6D253EC6-202B-473D-845D-235C4E1C03A2}">
      <dgm:prSet phldrT="[Texto]" custT="1"/>
      <dgm:spPr/>
      <dgm:t>
        <a:bodyPr/>
        <a:lstStyle/>
        <a:p>
          <a:pPr algn="ctr"/>
          <a:r>
            <a:rPr lang="es-MX" sz="1800" dirty="0" smtClean="0"/>
            <a:t>La respuesta a la suspensión del medicamento debe ser clínicamente evidente.</a:t>
          </a:r>
          <a:endParaRPr lang="es-MX" sz="1800" dirty="0"/>
        </a:p>
      </dgm:t>
    </dgm:pt>
    <dgm:pt modelId="{FA7033E1-09B3-4BAA-864B-83A6E06D9BA0}" type="parTrans" cxnId="{C35BA051-359A-4EF1-B6A9-13467F4BC883}">
      <dgm:prSet/>
      <dgm:spPr/>
      <dgm:t>
        <a:bodyPr/>
        <a:lstStyle/>
        <a:p>
          <a:pPr algn="ctr"/>
          <a:endParaRPr lang="es-MX" sz="1800"/>
        </a:p>
      </dgm:t>
    </dgm:pt>
    <dgm:pt modelId="{8DCA0388-0B49-44F5-A80E-2E002FA81D67}" type="sibTrans" cxnId="{C35BA051-359A-4EF1-B6A9-13467F4BC883}">
      <dgm:prSet/>
      <dgm:spPr/>
      <dgm:t>
        <a:bodyPr/>
        <a:lstStyle/>
        <a:p>
          <a:pPr algn="ctr"/>
          <a:endParaRPr lang="es-MX" sz="1800"/>
        </a:p>
      </dgm:t>
    </dgm:pt>
    <dgm:pt modelId="{8B4F90DC-EAB3-445B-A327-73DD90A8D353}" type="pres">
      <dgm:prSet presAssocID="{50E61EB2-E211-4FCB-8843-D6106B80E7E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6F0BE64-9932-4756-9E62-EC7FE0464AB7}" type="pres">
      <dgm:prSet presAssocID="{A0404C76-34E4-41CF-92EF-E4BE6CFE096F}" presName="composite" presStyleCnt="0"/>
      <dgm:spPr/>
    </dgm:pt>
    <dgm:pt modelId="{D540292C-2377-4568-BA47-E63A66DADB40}" type="pres">
      <dgm:prSet presAssocID="{A0404C76-34E4-41CF-92EF-E4BE6CFE096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A6902C6-8ED7-4E9B-B682-D055A60FD054}" type="pres">
      <dgm:prSet presAssocID="{A0404C76-34E4-41CF-92EF-E4BE6CFE096F}" presName="descendantText" presStyleLbl="alignAcc1" presStyleIdx="0" presStyleCnt="3" custScaleY="12929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060CE9F-7971-4CED-AC57-8DD87B10B8B8}" type="pres">
      <dgm:prSet presAssocID="{05088918-F55E-4317-A996-92D8C7655B60}" presName="sp" presStyleCnt="0"/>
      <dgm:spPr/>
    </dgm:pt>
    <dgm:pt modelId="{171B100F-4139-482D-9087-B495AEC5DD4F}" type="pres">
      <dgm:prSet presAssocID="{586DDC8E-EEAF-46D2-A939-FDA62D147B7C}" presName="composite" presStyleCnt="0"/>
      <dgm:spPr/>
    </dgm:pt>
    <dgm:pt modelId="{1B021ACB-7195-44A1-8E24-2A6214D2937E}" type="pres">
      <dgm:prSet presAssocID="{586DDC8E-EEAF-46D2-A939-FDA62D147B7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C76D6BF-8FDD-4801-A22D-5AF57DDC39F0}" type="pres">
      <dgm:prSet presAssocID="{586DDC8E-EEAF-46D2-A939-FDA62D147B7C}" presName="descendantText" presStyleLbl="alignAcc1" presStyleIdx="1" presStyleCnt="3" custLinFactNeighborX="-315" custLinFactNeighborY="744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31874D9-74E4-4CB2-A6DD-E22235E22E73}" type="pres">
      <dgm:prSet presAssocID="{3A174E8B-4054-4D0E-95D3-A4A35B22E3BF}" presName="sp" presStyleCnt="0"/>
      <dgm:spPr/>
    </dgm:pt>
    <dgm:pt modelId="{76928D44-9FAA-4FDF-AE50-4D8C3ECCFE1C}" type="pres">
      <dgm:prSet presAssocID="{8ED76D87-7010-4D7B-A4D8-D80D315D0978}" presName="composite" presStyleCnt="0"/>
      <dgm:spPr/>
    </dgm:pt>
    <dgm:pt modelId="{0457409A-70B9-4019-8A31-981D26BBE2FF}" type="pres">
      <dgm:prSet presAssocID="{8ED76D87-7010-4D7B-A4D8-D80D315D097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9A0BB62-BA82-40D8-8464-86B16852C361}" type="pres">
      <dgm:prSet presAssocID="{8ED76D87-7010-4D7B-A4D8-D80D315D097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65B3149-D4BD-4DE6-860A-6CFD7E7B9F06}" type="presOf" srcId="{A4E4B053-B2FF-47AE-84C4-2C8CB7ABF19E}" destId="{1A6902C6-8ED7-4E9B-B682-D055A60FD054}" srcOrd="0" destOrd="0" presId="urn:microsoft.com/office/officeart/2005/8/layout/chevron2"/>
    <dgm:cxn modelId="{ACCA4269-AD4C-4AE1-A2AE-8D334900D997}" type="presOf" srcId="{586DDC8E-EEAF-46D2-A939-FDA62D147B7C}" destId="{1B021ACB-7195-44A1-8E24-2A6214D2937E}" srcOrd="0" destOrd="0" presId="urn:microsoft.com/office/officeart/2005/8/layout/chevron2"/>
    <dgm:cxn modelId="{2C5F22BA-3D8D-49EA-B1B5-F535696AB724}" srcId="{50E61EB2-E211-4FCB-8843-D6106B80E7E5}" destId="{586DDC8E-EEAF-46D2-A939-FDA62D147B7C}" srcOrd="1" destOrd="0" parTransId="{5DAE429D-5CA9-4B10-AE89-EB9CA1C9A3CB}" sibTransId="{3A174E8B-4054-4D0E-95D3-A4A35B22E3BF}"/>
    <dgm:cxn modelId="{28D82CD0-96EB-41B4-9F37-24217118AE98}" srcId="{50E61EB2-E211-4FCB-8843-D6106B80E7E5}" destId="{A0404C76-34E4-41CF-92EF-E4BE6CFE096F}" srcOrd="0" destOrd="0" parTransId="{38539BB1-4660-45C5-9888-3EA004F40A83}" sibTransId="{05088918-F55E-4317-A996-92D8C7655B60}"/>
    <dgm:cxn modelId="{156817CD-E054-40D3-8A14-11A91AA53B83}" type="presOf" srcId="{69A599D8-6ED9-4E1B-909B-F705C383535D}" destId="{E9A0BB62-BA82-40D8-8464-86B16852C361}" srcOrd="0" destOrd="0" presId="urn:microsoft.com/office/officeart/2005/8/layout/chevron2"/>
    <dgm:cxn modelId="{C35BA051-359A-4EF1-B6A9-13467F4BC883}" srcId="{A0404C76-34E4-41CF-92EF-E4BE6CFE096F}" destId="{6D253EC6-202B-473D-845D-235C4E1C03A2}" srcOrd="1" destOrd="0" parTransId="{FA7033E1-09B3-4BAA-864B-83A6E06D9BA0}" sibTransId="{8DCA0388-0B49-44F5-A80E-2E002FA81D67}"/>
    <dgm:cxn modelId="{F7BBE09D-5EC0-4826-8AAF-0F99D12B4BF9}" srcId="{A0404C76-34E4-41CF-92EF-E4BE6CFE096F}" destId="{A4E4B053-B2FF-47AE-84C4-2C8CB7ABF19E}" srcOrd="0" destOrd="0" parTransId="{8F8BD534-08A2-48D9-AAEA-8210C545CF09}" sibTransId="{08C8BF66-7884-4907-9ACE-1EAD93C081F5}"/>
    <dgm:cxn modelId="{4C1F93CD-09AD-4E1B-B39F-D1F4EC721073}" type="presOf" srcId="{8ED76D87-7010-4D7B-A4D8-D80D315D0978}" destId="{0457409A-70B9-4019-8A31-981D26BBE2FF}" srcOrd="0" destOrd="0" presId="urn:microsoft.com/office/officeart/2005/8/layout/chevron2"/>
    <dgm:cxn modelId="{9796C0FB-D9C5-4C03-B931-89C6A5AF68A4}" srcId="{8ED76D87-7010-4D7B-A4D8-D80D315D0978}" destId="{69A599D8-6ED9-4E1B-909B-F705C383535D}" srcOrd="0" destOrd="0" parTransId="{1995AEF0-1D62-4D73-A437-F159D2ABEF80}" sibTransId="{4CF6C367-E973-41C8-A2EB-405B7295CEBE}"/>
    <dgm:cxn modelId="{3A0BC549-97C2-4600-985C-8990A2ABD2C2}" type="presOf" srcId="{805BEBC0-F46C-479E-921E-F072D76015C4}" destId="{8C76D6BF-8FDD-4801-A22D-5AF57DDC39F0}" srcOrd="0" destOrd="0" presId="urn:microsoft.com/office/officeart/2005/8/layout/chevron2"/>
    <dgm:cxn modelId="{835B0DE5-DAE1-4DDE-A4C5-2E12F08B77CF}" type="presOf" srcId="{6D253EC6-202B-473D-845D-235C4E1C03A2}" destId="{1A6902C6-8ED7-4E9B-B682-D055A60FD054}" srcOrd="0" destOrd="1" presId="urn:microsoft.com/office/officeart/2005/8/layout/chevron2"/>
    <dgm:cxn modelId="{A7CDAD51-2434-466E-B854-A9DE53D30FC9}" srcId="{50E61EB2-E211-4FCB-8843-D6106B80E7E5}" destId="{8ED76D87-7010-4D7B-A4D8-D80D315D0978}" srcOrd="2" destOrd="0" parTransId="{085B5189-F2EB-433B-A2D5-9EE27B99BA1C}" sibTransId="{A5F9E12F-7977-4344-981C-32579124D53D}"/>
    <dgm:cxn modelId="{375CCE5B-9FA8-4B5A-AFC1-497BED33D598}" srcId="{586DDC8E-EEAF-46D2-A939-FDA62D147B7C}" destId="{805BEBC0-F46C-479E-921E-F072D76015C4}" srcOrd="0" destOrd="0" parTransId="{09061219-493B-40A1-BCC9-CF0FC4EEE29D}" sibTransId="{A0D720C9-BE51-4888-88CC-A8D256F0323E}"/>
    <dgm:cxn modelId="{26AFB5DB-4ECD-404A-9D7B-3CF7326DC31A}" type="presOf" srcId="{A0404C76-34E4-41CF-92EF-E4BE6CFE096F}" destId="{D540292C-2377-4568-BA47-E63A66DADB40}" srcOrd="0" destOrd="0" presId="urn:microsoft.com/office/officeart/2005/8/layout/chevron2"/>
    <dgm:cxn modelId="{931F9A45-F2CF-4FAC-8DC6-AD992C8F966A}" type="presOf" srcId="{50E61EB2-E211-4FCB-8843-D6106B80E7E5}" destId="{8B4F90DC-EAB3-445B-A327-73DD90A8D353}" srcOrd="0" destOrd="0" presId="urn:microsoft.com/office/officeart/2005/8/layout/chevron2"/>
    <dgm:cxn modelId="{08A724B3-B765-4059-A62B-502A952DD56D}" type="presParOf" srcId="{8B4F90DC-EAB3-445B-A327-73DD90A8D353}" destId="{B6F0BE64-9932-4756-9E62-EC7FE0464AB7}" srcOrd="0" destOrd="0" presId="urn:microsoft.com/office/officeart/2005/8/layout/chevron2"/>
    <dgm:cxn modelId="{65CB95CF-8108-4259-91B8-AED6F2949AEC}" type="presParOf" srcId="{B6F0BE64-9932-4756-9E62-EC7FE0464AB7}" destId="{D540292C-2377-4568-BA47-E63A66DADB40}" srcOrd="0" destOrd="0" presId="urn:microsoft.com/office/officeart/2005/8/layout/chevron2"/>
    <dgm:cxn modelId="{F5B1FE28-93D1-4C40-8191-A363BA618787}" type="presParOf" srcId="{B6F0BE64-9932-4756-9E62-EC7FE0464AB7}" destId="{1A6902C6-8ED7-4E9B-B682-D055A60FD054}" srcOrd="1" destOrd="0" presId="urn:microsoft.com/office/officeart/2005/8/layout/chevron2"/>
    <dgm:cxn modelId="{DAD9937E-9C98-455F-B780-43085C4FA246}" type="presParOf" srcId="{8B4F90DC-EAB3-445B-A327-73DD90A8D353}" destId="{C060CE9F-7971-4CED-AC57-8DD87B10B8B8}" srcOrd="1" destOrd="0" presId="urn:microsoft.com/office/officeart/2005/8/layout/chevron2"/>
    <dgm:cxn modelId="{AB8CA885-94DA-4D23-B1BA-EF052B10321E}" type="presParOf" srcId="{8B4F90DC-EAB3-445B-A327-73DD90A8D353}" destId="{171B100F-4139-482D-9087-B495AEC5DD4F}" srcOrd="2" destOrd="0" presId="urn:microsoft.com/office/officeart/2005/8/layout/chevron2"/>
    <dgm:cxn modelId="{EB73CE60-AFF7-4157-952A-D5CD5D60F189}" type="presParOf" srcId="{171B100F-4139-482D-9087-B495AEC5DD4F}" destId="{1B021ACB-7195-44A1-8E24-2A6214D2937E}" srcOrd="0" destOrd="0" presId="urn:microsoft.com/office/officeart/2005/8/layout/chevron2"/>
    <dgm:cxn modelId="{EC3818F5-29CA-4F76-AD70-2DE86A8F6CDB}" type="presParOf" srcId="{171B100F-4139-482D-9087-B495AEC5DD4F}" destId="{8C76D6BF-8FDD-4801-A22D-5AF57DDC39F0}" srcOrd="1" destOrd="0" presId="urn:microsoft.com/office/officeart/2005/8/layout/chevron2"/>
    <dgm:cxn modelId="{AEE43FF1-20FD-49D0-97AD-F3E130DB69F2}" type="presParOf" srcId="{8B4F90DC-EAB3-445B-A327-73DD90A8D353}" destId="{231874D9-74E4-4CB2-A6DD-E22235E22E73}" srcOrd="3" destOrd="0" presId="urn:microsoft.com/office/officeart/2005/8/layout/chevron2"/>
    <dgm:cxn modelId="{39F62F23-0751-4DA2-906E-6FDBC62E585C}" type="presParOf" srcId="{8B4F90DC-EAB3-445B-A327-73DD90A8D353}" destId="{76928D44-9FAA-4FDF-AE50-4D8C3ECCFE1C}" srcOrd="4" destOrd="0" presId="urn:microsoft.com/office/officeart/2005/8/layout/chevron2"/>
    <dgm:cxn modelId="{91964CA8-1DDC-40C3-B5E4-FA23872D6567}" type="presParOf" srcId="{76928D44-9FAA-4FDF-AE50-4D8C3ECCFE1C}" destId="{0457409A-70B9-4019-8A31-981D26BBE2FF}" srcOrd="0" destOrd="0" presId="urn:microsoft.com/office/officeart/2005/8/layout/chevron2"/>
    <dgm:cxn modelId="{0635C7B5-0F6E-4218-9C6D-485FEABC528C}" type="presParOf" srcId="{76928D44-9FAA-4FDF-AE50-4D8C3ECCFE1C}" destId="{E9A0BB62-BA82-40D8-8464-86B16852C36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0E61EB2-E211-4FCB-8843-D6106B80E7E5}" type="doc">
      <dgm:prSet loTypeId="urn:microsoft.com/office/officeart/2005/8/layout/chevron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s-MX"/>
        </a:p>
      </dgm:t>
    </dgm:pt>
    <dgm:pt modelId="{A0404C76-34E4-41CF-92EF-E4BE6CFE096F}">
      <dgm:prSet phldrT="[Texto]"/>
      <dgm:spPr/>
      <dgm:t>
        <a:bodyPr/>
        <a:lstStyle/>
        <a:p>
          <a:pPr algn="ctr"/>
          <a:r>
            <a:rPr lang="es-MX" dirty="0" smtClean="0"/>
            <a:t>Dudosa  </a:t>
          </a:r>
          <a:endParaRPr lang="es-MX" dirty="0"/>
        </a:p>
      </dgm:t>
    </dgm:pt>
    <dgm:pt modelId="{38539BB1-4660-45C5-9888-3EA004F40A83}" type="parTrans" cxnId="{28D82CD0-96EB-41B4-9F37-24217118AE98}">
      <dgm:prSet/>
      <dgm:spPr/>
      <dgm:t>
        <a:bodyPr/>
        <a:lstStyle/>
        <a:p>
          <a:pPr algn="ctr"/>
          <a:endParaRPr lang="es-MX"/>
        </a:p>
      </dgm:t>
    </dgm:pt>
    <dgm:pt modelId="{05088918-F55E-4317-A996-92D8C7655B60}" type="sibTrans" cxnId="{28D82CD0-96EB-41B4-9F37-24217118AE98}">
      <dgm:prSet/>
      <dgm:spPr/>
      <dgm:t>
        <a:bodyPr/>
        <a:lstStyle/>
        <a:p>
          <a:pPr algn="ctr"/>
          <a:endParaRPr lang="es-MX"/>
        </a:p>
      </dgm:t>
    </dgm:pt>
    <dgm:pt modelId="{A4E4B053-B2FF-47AE-84C4-2C8CB7ABF19E}">
      <dgm:prSet phldrT="[Texto]"/>
      <dgm:spPr/>
      <dgm:t>
        <a:bodyPr/>
        <a:lstStyle/>
        <a:p>
          <a:pPr algn="ctr"/>
          <a:r>
            <a:rPr lang="es-MX" dirty="0" smtClean="0"/>
            <a:t>Evento posterior a la administración del medicamento que hace la relación de causalidad improbable, por ser parte de la evolución natural del padecimiento, o  debido a la presencia de patologías concomitantes o a la administración de otros medicamentos. </a:t>
          </a:r>
          <a:endParaRPr lang="es-MX" dirty="0"/>
        </a:p>
      </dgm:t>
    </dgm:pt>
    <dgm:pt modelId="{8F8BD534-08A2-48D9-AAEA-8210C545CF09}" type="parTrans" cxnId="{F7BBE09D-5EC0-4826-8AAF-0F99D12B4BF9}">
      <dgm:prSet/>
      <dgm:spPr/>
      <dgm:t>
        <a:bodyPr/>
        <a:lstStyle/>
        <a:p>
          <a:pPr algn="ctr"/>
          <a:endParaRPr lang="es-MX"/>
        </a:p>
      </dgm:t>
    </dgm:pt>
    <dgm:pt modelId="{08C8BF66-7884-4907-9ACE-1EAD93C081F5}" type="sibTrans" cxnId="{F7BBE09D-5EC0-4826-8AAF-0F99D12B4BF9}">
      <dgm:prSet/>
      <dgm:spPr/>
      <dgm:t>
        <a:bodyPr/>
        <a:lstStyle/>
        <a:p>
          <a:pPr algn="ctr"/>
          <a:endParaRPr lang="es-MX"/>
        </a:p>
      </dgm:t>
    </dgm:pt>
    <dgm:pt modelId="{586DDC8E-EEAF-46D2-A939-FDA62D147B7C}">
      <dgm:prSet phldrT="[Texto]"/>
      <dgm:spPr/>
      <dgm:t>
        <a:bodyPr/>
        <a:lstStyle/>
        <a:p>
          <a:pPr algn="ctr"/>
          <a:r>
            <a:rPr lang="es-MX" dirty="0" smtClean="0"/>
            <a:t>Condicional-inclasificable </a:t>
          </a:r>
          <a:endParaRPr lang="es-MX" dirty="0"/>
        </a:p>
      </dgm:t>
    </dgm:pt>
    <dgm:pt modelId="{5DAE429D-5CA9-4B10-AE89-EB9CA1C9A3CB}" type="parTrans" cxnId="{2C5F22BA-3D8D-49EA-B1B5-F535696AB724}">
      <dgm:prSet/>
      <dgm:spPr/>
      <dgm:t>
        <a:bodyPr/>
        <a:lstStyle/>
        <a:p>
          <a:pPr algn="ctr"/>
          <a:endParaRPr lang="es-MX"/>
        </a:p>
      </dgm:t>
    </dgm:pt>
    <dgm:pt modelId="{3A174E8B-4054-4D0E-95D3-A4A35B22E3BF}" type="sibTrans" cxnId="{2C5F22BA-3D8D-49EA-B1B5-F535696AB724}">
      <dgm:prSet/>
      <dgm:spPr/>
      <dgm:t>
        <a:bodyPr/>
        <a:lstStyle/>
        <a:p>
          <a:pPr algn="ctr"/>
          <a:endParaRPr lang="es-MX"/>
        </a:p>
      </dgm:t>
    </dgm:pt>
    <dgm:pt modelId="{805BEBC0-F46C-479E-921E-F072D76015C4}">
      <dgm:prSet phldrT="[Texto]"/>
      <dgm:spPr/>
      <dgm:t>
        <a:bodyPr/>
        <a:lstStyle/>
        <a:p>
          <a:pPr algn="ctr"/>
          <a:r>
            <a:rPr lang="es-MX" dirty="0" smtClean="0"/>
            <a:t>Evento que no puede ser evaluado adecuadamente debido a que se requieren más datos o porque los datos adicionales aún están siendo analizados.</a:t>
          </a:r>
          <a:endParaRPr lang="es-MX" dirty="0"/>
        </a:p>
      </dgm:t>
    </dgm:pt>
    <dgm:pt modelId="{09061219-493B-40A1-BCC9-CF0FC4EEE29D}" type="parTrans" cxnId="{375CCE5B-9FA8-4B5A-AFC1-497BED33D598}">
      <dgm:prSet/>
      <dgm:spPr/>
      <dgm:t>
        <a:bodyPr/>
        <a:lstStyle/>
        <a:p>
          <a:pPr algn="ctr"/>
          <a:endParaRPr lang="es-MX"/>
        </a:p>
      </dgm:t>
    </dgm:pt>
    <dgm:pt modelId="{A0D720C9-BE51-4888-88CC-A8D256F0323E}" type="sibTrans" cxnId="{375CCE5B-9FA8-4B5A-AFC1-497BED33D598}">
      <dgm:prSet/>
      <dgm:spPr/>
      <dgm:t>
        <a:bodyPr/>
        <a:lstStyle/>
        <a:p>
          <a:pPr algn="ctr"/>
          <a:endParaRPr lang="es-MX"/>
        </a:p>
      </dgm:t>
    </dgm:pt>
    <dgm:pt modelId="{8ED76D87-7010-4D7B-A4D8-D80D315D0978}">
      <dgm:prSet phldrT="[Texto]"/>
      <dgm:spPr/>
      <dgm:t>
        <a:bodyPr/>
        <a:lstStyle/>
        <a:p>
          <a:pPr algn="ctr"/>
          <a:r>
            <a:rPr lang="es-MX" dirty="0" smtClean="0"/>
            <a:t>No evaluable-inclasificable</a:t>
          </a:r>
          <a:endParaRPr lang="es-MX" dirty="0"/>
        </a:p>
      </dgm:t>
    </dgm:pt>
    <dgm:pt modelId="{085B5189-F2EB-433B-A2D5-9EE27B99BA1C}" type="parTrans" cxnId="{A7CDAD51-2434-466E-B854-A9DE53D30FC9}">
      <dgm:prSet/>
      <dgm:spPr/>
      <dgm:t>
        <a:bodyPr/>
        <a:lstStyle/>
        <a:p>
          <a:pPr algn="ctr"/>
          <a:endParaRPr lang="es-MX"/>
        </a:p>
      </dgm:t>
    </dgm:pt>
    <dgm:pt modelId="{A5F9E12F-7977-4344-981C-32579124D53D}" type="sibTrans" cxnId="{A7CDAD51-2434-466E-B854-A9DE53D30FC9}">
      <dgm:prSet/>
      <dgm:spPr/>
      <dgm:t>
        <a:bodyPr/>
        <a:lstStyle/>
        <a:p>
          <a:pPr algn="ctr"/>
          <a:endParaRPr lang="es-MX"/>
        </a:p>
      </dgm:t>
    </dgm:pt>
    <dgm:pt modelId="{69A599D8-6ED9-4E1B-909B-F705C383535D}">
      <dgm:prSet phldrT="[Texto]"/>
      <dgm:spPr/>
      <dgm:t>
        <a:bodyPr/>
        <a:lstStyle/>
        <a:p>
          <a:pPr algn="ctr"/>
          <a:r>
            <a:rPr lang="es-MX" dirty="0" smtClean="0"/>
            <a:t>Consiste en un reporte sugerente de una reacción adversa que no puede ser evaluado debido a que la información recabada es insuficiente o contradictoria. El reporte no puede ser completado o verificado.</a:t>
          </a:r>
          <a:endParaRPr lang="es-MX" dirty="0"/>
        </a:p>
      </dgm:t>
    </dgm:pt>
    <dgm:pt modelId="{1995AEF0-1D62-4D73-A437-F159D2ABEF80}" type="parTrans" cxnId="{9796C0FB-D9C5-4C03-B931-89C6A5AF68A4}">
      <dgm:prSet/>
      <dgm:spPr/>
      <dgm:t>
        <a:bodyPr/>
        <a:lstStyle/>
        <a:p>
          <a:pPr algn="ctr"/>
          <a:endParaRPr lang="es-MX"/>
        </a:p>
      </dgm:t>
    </dgm:pt>
    <dgm:pt modelId="{4CF6C367-E973-41C8-A2EB-405B7295CEBE}" type="sibTrans" cxnId="{9796C0FB-D9C5-4C03-B931-89C6A5AF68A4}">
      <dgm:prSet/>
      <dgm:spPr/>
      <dgm:t>
        <a:bodyPr/>
        <a:lstStyle/>
        <a:p>
          <a:pPr algn="ctr"/>
          <a:endParaRPr lang="es-MX"/>
        </a:p>
      </dgm:t>
    </dgm:pt>
    <dgm:pt modelId="{8B4F90DC-EAB3-445B-A327-73DD90A8D353}" type="pres">
      <dgm:prSet presAssocID="{50E61EB2-E211-4FCB-8843-D6106B80E7E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6F0BE64-9932-4756-9E62-EC7FE0464AB7}" type="pres">
      <dgm:prSet presAssocID="{A0404C76-34E4-41CF-92EF-E4BE6CFE096F}" presName="composite" presStyleCnt="0"/>
      <dgm:spPr/>
    </dgm:pt>
    <dgm:pt modelId="{D540292C-2377-4568-BA47-E63A66DADB40}" type="pres">
      <dgm:prSet presAssocID="{A0404C76-34E4-41CF-92EF-E4BE6CFE096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A6902C6-8ED7-4E9B-B682-D055A60FD054}" type="pres">
      <dgm:prSet presAssocID="{A0404C76-34E4-41CF-92EF-E4BE6CFE096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060CE9F-7971-4CED-AC57-8DD87B10B8B8}" type="pres">
      <dgm:prSet presAssocID="{05088918-F55E-4317-A996-92D8C7655B60}" presName="sp" presStyleCnt="0"/>
      <dgm:spPr/>
    </dgm:pt>
    <dgm:pt modelId="{171B100F-4139-482D-9087-B495AEC5DD4F}" type="pres">
      <dgm:prSet presAssocID="{586DDC8E-EEAF-46D2-A939-FDA62D147B7C}" presName="composite" presStyleCnt="0"/>
      <dgm:spPr/>
    </dgm:pt>
    <dgm:pt modelId="{1B021ACB-7195-44A1-8E24-2A6214D2937E}" type="pres">
      <dgm:prSet presAssocID="{586DDC8E-EEAF-46D2-A939-FDA62D147B7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C76D6BF-8FDD-4801-A22D-5AF57DDC39F0}" type="pres">
      <dgm:prSet presAssocID="{586DDC8E-EEAF-46D2-A939-FDA62D147B7C}" presName="descendantText" presStyleLbl="alignAcc1" presStyleIdx="1" presStyleCnt="3" custLinFactNeighborX="-315" custLinFactNeighborY="-534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31874D9-74E4-4CB2-A6DD-E22235E22E73}" type="pres">
      <dgm:prSet presAssocID="{3A174E8B-4054-4D0E-95D3-A4A35B22E3BF}" presName="sp" presStyleCnt="0"/>
      <dgm:spPr/>
    </dgm:pt>
    <dgm:pt modelId="{76928D44-9FAA-4FDF-AE50-4D8C3ECCFE1C}" type="pres">
      <dgm:prSet presAssocID="{8ED76D87-7010-4D7B-A4D8-D80D315D0978}" presName="composite" presStyleCnt="0"/>
      <dgm:spPr/>
    </dgm:pt>
    <dgm:pt modelId="{0457409A-70B9-4019-8A31-981D26BBE2FF}" type="pres">
      <dgm:prSet presAssocID="{8ED76D87-7010-4D7B-A4D8-D80D315D097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9A0BB62-BA82-40D8-8464-86B16852C361}" type="pres">
      <dgm:prSet presAssocID="{8ED76D87-7010-4D7B-A4D8-D80D315D097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BE60753-368A-418D-AC04-268D8036E24F}" type="presOf" srcId="{69A599D8-6ED9-4E1B-909B-F705C383535D}" destId="{E9A0BB62-BA82-40D8-8464-86B16852C361}" srcOrd="0" destOrd="0" presId="urn:microsoft.com/office/officeart/2005/8/layout/chevron2"/>
    <dgm:cxn modelId="{834BD194-927E-4C44-9FDE-7ACFB65BB679}" type="presOf" srcId="{586DDC8E-EEAF-46D2-A939-FDA62D147B7C}" destId="{1B021ACB-7195-44A1-8E24-2A6214D2937E}" srcOrd="0" destOrd="0" presId="urn:microsoft.com/office/officeart/2005/8/layout/chevron2"/>
    <dgm:cxn modelId="{97CAB938-D989-4CF2-AEED-3EBC784A7D15}" type="presOf" srcId="{805BEBC0-F46C-479E-921E-F072D76015C4}" destId="{8C76D6BF-8FDD-4801-A22D-5AF57DDC39F0}" srcOrd="0" destOrd="0" presId="urn:microsoft.com/office/officeart/2005/8/layout/chevron2"/>
    <dgm:cxn modelId="{2C5F22BA-3D8D-49EA-B1B5-F535696AB724}" srcId="{50E61EB2-E211-4FCB-8843-D6106B80E7E5}" destId="{586DDC8E-EEAF-46D2-A939-FDA62D147B7C}" srcOrd="1" destOrd="0" parTransId="{5DAE429D-5CA9-4B10-AE89-EB9CA1C9A3CB}" sibTransId="{3A174E8B-4054-4D0E-95D3-A4A35B22E3BF}"/>
    <dgm:cxn modelId="{28D82CD0-96EB-41B4-9F37-24217118AE98}" srcId="{50E61EB2-E211-4FCB-8843-D6106B80E7E5}" destId="{A0404C76-34E4-41CF-92EF-E4BE6CFE096F}" srcOrd="0" destOrd="0" parTransId="{38539BB1-4660-45C5-9888-3EA004F40A83}" sibTransId="{05088918-F55E-4317-A996-92D8C7655B60}"/>
    <dgm:cxn modelId="{F7BBE09D-5EC0-4826-8AAF-0F99D12B4BF9}" srcId="{A0404C76-34E4-41CF-92EF-E4BE6CFE096F}" destId="{A4E4B053-B2FF-47AE-84C4-2C8CB7ABF19E}" srcOrd="0" destOrd="0" parTransId="{8F8BD534-08A2-48D9-AAEA-8210C545CF09}" sibTransId="{08C8BF66-7884-4907-9ACE-1EAD93C081F5}"/>
    <dgm:cxn modelId="{2EE8D342-F3AF-4850-9A57-AE54D2854415}" type="presOf" srcId="{A0404C76-34E4-41CF-92EF-E4BE6CFE096F}" destId="{D540292C-2377-4568-BA47-E63A66DADB40}" srcOrd="0" destOrd="0" presId="urn:microsoft.com/office/officeart/2005/8/layout/chevron2"/>
    <dgm:cxn modelId="{9796C0FB-D9C5-4C03-B931-89C6A5AF68A4}" srcId="{8ED76D87-7010-4D7B-A4D8-D80D315D0978}" destId="{69A599D8-6ED9-4E1B-909B-F705C383535D}" srcOrd="0" destOrd="0" parTransId="{1995AEF0-1D62-4D73-A437-F159D2ABEF80}" sibTransId="{4CF6C367-E973-41C8-A2EB-405B7295CEBE}"/>
    <dgm:cxn modelId="{D6C87BF8-F971-4A51-9A8D-A1E797605F2C}" type="presOf" srcId="{50E61EB2-E211-4FCB-8843-D6106B80E7E5}" destId="{8B4F90DC-EAB3-445B-A327-73DD90A8D353}" srcOrd="0" destOrd="0" presId="urn:microsoft.com/office/officeart/2005/8/layout/chevron2"/>
    <dgm:cxn modelId="{A7CDAD51-2434-466E-B854-A9DE53D30FC9}" srcId="{50E61EB2-E211-4FCB-8843-D6106B80E7E5}" destId="{8ED76D87-7010-4D7B-A4D8-D80D315D0978}" srcOrd="2" destOrd="0" parTransId="{085B5189-F2EB-433B-A2D5-9EE27B99BA1C}" sibTransId="{A5F9E12F-7977-4344-981C-32579124D53D}"/>
    <dgm:cxn modelId="{2D18FA1A-026B-4F6B-8540-D5D97D8E7AA9}" type="presOf" srcId="{A4E4B053-B2FF-47AE-84C4-2C8CB7ABF19E}" destId="{1A6902C6-8ED7-4E9B-B682-D055A60FD054}" srcOrd="0" destOrd="0" presId="urn:microsoft.com/office/officeart/2005/8/layout/chevron2"/>
    <dgm:cxn modelId="{375CCE5B-9FA8-4B5A-AFC1-497BED33D598}" srcId="{586DDC8E-EEAF-46D2-A939-FDA62D147B7C}" destId="{805BEBC0-F46C-479E-921E-F072D76015C4}" srcOrd="0" destOrd="0" parTransId="{09061219-493B-40A1-BCC9-CF0FC4EEE29D}" sibTransId="{A0D720C9-BE51-4888-88CC-A8D256F0323E}"/>
    <dgm:cxn modelId="{05F3DA10-FB5B-494D-A08A-B77EBA5BFCF8}" type="presOf" srcId="{8ED76D87-7010-4D7B-A4D8-D80D315D0978}" destId="{0457409A-70B9-4019-8A31-981D26BBE2FF}" srcOrd="0" destOrd="0" presId="urn:microsoft.com/office/officeart/2005/8/layout/chevron2"/>
    <dgm:cxn modelId="{7595086B-B141-4CD2-BC9F-886B03A72D35}" type="presParOf" srcId="{8B4F90DC-EAB3-445B-A327-73DD90A8D353}" destId="{B6F0BE64-9932-4756-9E62-EC7FE0464AB7}" srcOrd="0" destOrd="0" presId="urn:microsoft.com/office/officeart/2005/8/layout/chevron2"/>
    <dgm:cxn modelId="{2696125A-A759-4353-B8C1-B3323E15EC79}" type="presParOf" srcId="{B6F0BE64-9932-4756-9E62-EC7FE0464AB7}" destId="{D540292C-2377-4568-BA47-E63A66DADB40}" srcOrd="0" destOrd="0" presId="urn:microsoft.com/office/officeart/2005/8/layout/chevron2"/>
    <dgm:cxn modelId="{8BDAD202-5B3E-47E2-9578-A346AE6019FE}" type="presParOf" srcId="{B6F0BE64-9932-4756-9E62-EC7FE0464AB7}" destId="{1A6902C6-8ED7-4E9B-B682-D055A60FD054}" srcOrd="1" destOrd="0" presId="urn:microsoft.com/office/officeart/2005/8/layout/chevron2"/>
    <dgm:cxn modelId="{84759713-A3F2-4A17-89E5-6E9124E2166B}" type="presParOf" srcId="{8B4F90DC-EAB3-445B-A327-73DD90A8D353}" destId="{C060CE9F-7971-4CED-AC57-8DD87B10B8B8}" srcOrd="1" destOrd="0" presId="urn:microsoft.com/office/officeart/2005/8/layout/chevron2"/>
    <dgm:cxn modelId="{2C576871-21A9-4FC0-A506-559A92DF3402}" type="presParOf" srcId="{8B4F90DC-EAB3-445B-A327-73DD90A8D353}" destId="{171B100F-4139-482D-9087-B495AEC5DD4F}" srcOrd="2" destOrd="0" presId="urn:microsoft.com/office/officeart/2005/8/layout/chevron2"/>
    <dgm:cxn modelId="{F7C35418-6D89-473C-9261-B5B4C8830C18}" type="presParOf" srcId="{171B100F-4139-482D-9087-B495AEC5DD4F}" destId="{1B021ACB-7195-44A1-8E24-2A6214D2937E}" srcOrd="0" destOrd="0" presId="urn:microsoft.com/office/officeart/2005/8/layout/chevron2"/>
    <dgm:cxn modelId="{5EEFEE98-C8C4-49AF-B304-98CF9EDF2934}" type="presParOf" srcId="{171B100F-4139-482D-9087-B495AEC5DD4F}" destId="{8C76D6BF-8FDD-4801-A22D-5AF57DDC39F0}" srcOrd="1" destOrd="0" presId="urn:microsoft.com/office/officeart/2005/8/layout/chevron2"/>
    <dgm:cxn modelId="{2171D181-E864-43FA-BCEB-2C612C2B3AD6}" type="presParOf" srcId="{8B4F90DC-EAB3-445B-A327-73DD90A8D353}" destId="{231874D9-74E4-4CB2-A6DD-E22235E22E73}" srcOrd="3" destOrd="0" presId="urn:microsoft.com/office/officeart/2005/8/layout/chevron2"/>
    <dgm:cxn modelId="{E5173046-9F2C-4E6D-B2A0-4927A3DE35E6}" type="presParOf" srcId="{8B4F90DC-EAB3-445B-A327-73DD90A8D353}" destId="{76928D44-9FAA-4FDF-AE50-4D8C3ECCFE1C}" srcOrd="4" destOrd="0" presId="urn:microsoft.com/office/officeart/2005/8/layout/chevron2"/>
    <dgm:cxn modelId="{4474A3B3-3AB6-4192-9C6B-ED00FE4A4A38}" type="presParOf" srcId="{76928D44-9FAA-4FDF-AE50-4D8C3ECCFE1C}" destId="{0457409A-70B9-4019-8A31-981D26BBE2FF}" srcOrd="0" destOrd="0" presId="urn:microsoft.com/office/officeart/2005/8/layout/chevron2"/>
    <dgm:cxn modelId="{C4BEC730-2CA3-4AA5-95DD-9F83F2C27ACE}" type="presParOf" srcId="{76928D44-9FAA-4FDF-AE50-4D8C3ECCFE1C}" destId="{E9A0BB62-BA82-40D8-8464-86B16852C36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4160B5F-1816-4D10-8838-3E424933F807}" type="doc">
      <dgm:prSet loTypeId="urn:microsoft.com/office/officeart/2005/8/layout/matrix1" loCatId="matrix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09B7DB4B-7C4C-4BE3-BD45-02E847A305F3}">
      <dgm:prSet phldrT="[Texto]" custT="1"/>
      <dgm:spPr/>
      <dgm:t>
        <a:bodyPr/>
        <a:lstStyle/>
        <a:p>
          <a:r>
            <a:rPr lang="es-MX" sz="1800" dirty="0" smtClean="0"/>
            <a:t>Vacunas </a:t>
          </a:r>
          <a:endParaRPr lang="es-MX" sz="1800" dirty="0"/>
        </a:p>
      </dgm:t>
    </dgm:pt>
    <dgm:pt modelId="{77AB8D81-BFF7-4508-BE08-E0EC215C9DDD}" type="parTrans" cxnId="{D4B69A80-C46A-4B56-9F39-02F39F70FD93}">
      <dgm:prSet/>
      <dgm:spPr/>
      <dgm:t>
        <a:bodyPr/>
        <a:lstStyle/>
        <a:p>
          <a:endParaRPr lang="es-MX" sz="1800"/>
        </a:p>
      </dgm:t>
    </dgm:pt>
    <dgm:pt modelId="{0ABB186D-F2B5-4306-A63F-C35C80BE924F}" type="sibTrans" cxnId="{D4B69A80-C46A-4B56-9F39-02F39F70FD93}">
      <dgm:prSet/>
      <dgm:spPr/>
      <dgm:t>
        <a:bodyPr/>
        <a:lstStyle/>
        <a:p>
          <a:endParaRPr lang="es-MX" sz="1800"/>
        </a:p>
      </dgm:t>
    </dgm:pt>
    <dgm:pt modelId="{A3BA9774-AFE0-40ED-9D1A-D92FA1742ADD}">
      <dgm:prSet phldrT="[Texto]" custT="1"/>
      <dgm:spPr/>
      <dgm:t>
        <a:bodyPr/>
        <a:lstStyle/>
        <a:p>
          <a:r>
            <a:rPr lang="es-MX" sz="1800" b="1" dirty="0" smtClean="0"/>
            <a:t>Causales o Inducidos por vacunas: </a:t>
          </a:r>
        </a:p>
        <a:p>
          <a:r>
            <a:rPr lang="es-MX" sz="1800" dirty="0" smtClean="0"/>
            <a:t>Eventos que guardan relación con los diferentes componentes de la vacuna, y que se presentan en un individuo en particular.</a:t>
          </a:r>
          <a:endParaRPr lang="es-MX" sz="1800" dirty="0"/>
        </a:p>
      </dgm:t>
    </dgm:pt>
    <dgm:pt modelId="{6CEAB765-11EB-468B-B2D4-A96F11E2C995}" type="parTrans" cxnId="{0AB9869E-8B43-4FE4-9AAE-4BBFD502AF67}">
      <dgm:prSet/>
      <dgm:spPr/>
      <dgm:t>
        <a:bodyPr/>
        <a:lstStyle/>
        <a:p>
          <a:endParaRPr lang="es-MX" sz="1800"/>
        </a:p>
      </dgm:t>
    </dgm:pt>
    <dgm:pt modelId="{E3EB747D-8B4E-4EFB-8AA5-7E1FB7A81E96}" type="sibTrans" cxnId="{0AB9869E-8B43-4FE4-9AAE-4BBFD502AF67}">
      <dgm:prSet/>
      <dgm:spPr/>
      <dgm:t>
        <a:bodyPr/>
        <a:lstStyle/>
        <a:p>
          <a:endParaRPr lang="es-MX" sz="1800"/>
        </a:p>
      </dgm:t>
    </dgm:pt>
    <dgm:pt modelId="{B34D4FB2-52F0-48CC-91AF-2F4C13ACB295}">
      <dgm:prSet phldrT="[Texto]" custT="1"/>
      <dgm:spPr/>
      <dgm:t>
        <a:bodyPr/>
        <a:lstStyle/>
        <a:p>
          <a:r>
            <a:rPr lang="es-MX" sz="1800" b="1" dirty="0" smtClean="0"/>
            <a:t>Errores técnicos o programáticos</a:t>
          </a:r>
          <a:r>
            <a:rPr lang="es-MX" sz="1800" dirty="0" smtClean="0"/>
            <a:t>: </a:t>
          </a:r>
        </a:p>
        <a:p>
          <a:r>
            <a:rPr lang="es-MX" sz="1800" dirty="0" smtClean="0"/>
            <a:t>Se presenta cuando existen dificultades en la conservación, almacenamiento, transporte y administración de la vacuna.</a:t>
          </a:r>
          <a:endParaRPr lang="es-MX" sz="1800" dirty="0"/>
        </a:p>
      </dgm:t>
    </dgm:pt>
    <dgm:pt modelId="{2D5267E6-0674-4BC0-AB64-D7FD230607CD}" type="parTrans" cxnId="{EE93C364-B45A-44B9-97E9-3402C0000C25}">
      <dgm:prSet/>
      <dgm:spPr/>
      <dgm:t>
        <a:bodyPr/>
        <a:lstStyle/>
        <a:p>
          <a:endParaRPr lang="es-MX" sz="1800"/>
        </a:p>
      </dgm:t>
    </dgm:pt>
    <dgm:pt modelId="{E772A398-0EA1-4012-AA48-B6BD36280288}" type="sibTrans" cxnId="{EE93C364-B45A-44B9-97E9-3402C0000C25}">
      <dgm:prSet/>
      <dgm:spPr/>
      <dgm:t>
        <a:bodyPr/>
        <a:lstStyle/>
        <a:p>
          <a:endParaRPr lang="es-MX" sz="1800"/>
        </a:p>
      </dgm:t>
    </dgm:pt>
    <dgm:pt modelId="{DCFF9DE1-59F2-466B-9BD5-C43275174AE0}">
      <dgm:prSet phldrT="[Texto]" custT="1"/>
      <dgm:spPr/>
      <dgm:t>
        <a:bodyPr/>
        <a:lstStyle/>
        <a:p>
          <a:r>
            <a:rPr lang="es-MX" sz="1800" b="1" dirty="0" smtClean="0"/>
            <a:t>Eventos coincidentes: </a:t>
          </a:r>
        </a:p>
        <a:p>
          <a:r>
            <a:rPr lang="es-MX" sz="1800" dirty="0" smtClean="0"/>
            <a:t>Son aquellas reacciones que se presentan aun si el individuo no hubiera sido vacunado.</a:t>
          </a:r>
          <a:endParaRPr lang="es-MX" sz="1800" dirty="0"/>
        </a:p>
      </dgm:t>
    </dgm:pt>
    <dgm:pt modelId="{26EEC2F9-8A78-419B-B41F-FEEEAAE0462C}" type="parTrans" cxnId="{9AF9A8CC-4A85-4FDD-99C3-AC0AB13C4BFE}">
      <dgm:prSet/>
      <dgm:spPr/>
      <dgm:t>
        <a:bodyPr/>
        <a:lstStyle/>
        <a:p>
          <a:endParaRPr lang="es-MX" sz="1800"/>
        </a:p>
      </dgm:t>
    </dgm:pt>
    <dgm:pt modelId="{8E005D75-E89C-4FBC-A3A5-E073DDCBDD8C}" type="sibTrans" cxnId="{9AF9A8CC-4A85-4FDD-99C3-AC0AB13C4BFE}">
      <dgm:prSet/>
      <dgm:spPr/>
      <dgm:t>
        <a:bodyPr/>
        <a:lstStyle/>
        <a:p>
          <a:endParaRPr lang="es-MX" sz="1800"/>
        </a:p>
      </dgm:t>
    </dgm:pt>
    <dgm:pt modelId="{D3E23C52-8756-44E0-BC61-8519234EEA08}">
      <dgm:prSet phldrT="[Texto]" custT="1"/>
      <dgm:spPr/>
      <dgm:t>
        <a:bodyPr/>
        <a:lstStyle/>
        <a:p>
          <a:r>
            <a:rPr lang="es-MX" sz="1800" b="1" dirty="0" smtClean="0"/>
            <a:t>Eventos de causa desconocida: </a:t>
          </a:r>
        </a:p>
        <a:p>
          <a:r>
            <a:rPr lang="es-MX" sz="1800" b="0" dirty="0" smtClean="0"/>
            <a:t>Las </a:t>
          </a:r>
          <a:r>
            <a:rPr lang="es-MX" sz="1800" dirty="0" smtClean="0"/>
            <a:t>causas no corresponden con alguna de las mencionadas anteriormente, y por lo tanto se desconoce la razón del evento.</a:t>
          </a:r>
          <a:endParaRPr lang="es-MX" sz="1800" dirty="0"/>
        </a:p>
      </dgm:t>
    </dgm:pt>
    <dgm:pt modelId="{79DF32D1-888F-4546-A4C5-590F6DE6A695}" type="parTrans" cxnId="{0DA16A06-230D-4FA2-9DC9-69BCD8A79B63}">
      <dgm:prSet/>
      <dgm:spPr/>
      <dgm:t>
        <a:bodyPr/>
        <a:lstStyle/>
        <a:p>
          <a:endParaRPr lang="es-MX" sz="1800"/>
        </a:p>
      </dgm:t>
    </dgm:pt>
    <dgm:pt modelId="{C4C9F530-E84E-4A94-A3FF-827B0623BA47}" type="sibTrans" cxnId="{0DA16A06-230D-4FA2-9DC9-69BCD8A79B63}">
      <dgm:prSet/>
      <dgm:spPr/>
      <dgm:t>
        <a:bodyPr/>
        <a:lstStyle/>
        <a:p>
          <a:endParaRPr lang="es-MX" sz="1800"/>
        </a:p>
      </dgm:t>
    </dgm:pt>
    <dgm:pt modelId="{9224B239-C420-43D1-8093-21CE8F61E01F}" type="pres">
      <dgm:prSet presAssocID="{44160B5F-1816-4D10-8838-3E424933F807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935A062-EFAD-4D69-813A-1280BEB48477}" type="pres">
      <dgm:prSet presAssocID="{44160B5F-1816-4D10-8838-3E424933F807}" presName="matrix" presStyleCnt="0"/>
      <dgm:spPr/>
    </dgm:pt>
    <dgm:pt modelId="{9A14B8FC-F98A-476C-98EA-882155E6A1F6}" type="pres">
      <dgm:prSet presAssocID="{44160B5F-1816-4D10-8838-3E424933F807}" presName="tile1" presStyleLbl="node1" presStyleIdx="0" presStyleCnt="4"/>
      <dgm:spPr/>
      <dgm:t>
        <a:bodyPr/>
        <a:lstStyle/>
        <a:p>
          <a:endParaRPr lang="es-MX"/>
        </a:p>
      </dgm:t>
    </dgm:pt>
    <dgm:pt modelId="{BADCA547-2A63-458F-A453-1038233E9C01}" type="pres">
      <dgm:prSet presAssocID="{44160B5F-1816-4D10-8838-3E424933F80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5995FC4-9D6D-4146-8FBF-72CFFEACBBA3}" type="pres">
      <dgm:prSet presAssocID="{44160B5F-1816-4D10-8838-3E424933F807}" presName="tile2" presStyleLbl="node1" presStyleIdx="1" presStyleCnt="4"/>
      <dgm:spPr/>
      <dgm:t>
        <a:bodyPr/>
        <a:lstStyle/>
        <a:p>
          <a:endParaRPr lang="es-MX"/>
        </a:p>
      </dgm:t>
    </dgm:pt>
    <dgm:pt modelId="{B0AFDBEB-3EA6-4795-B622-615D0C848D9E}" type="pres">
      <dgm:prSet presAssocID="{44160B5F-1816-4D10-8838-3E424933F80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A8B9083-27F5-4A82-9D77-B2C08AFF7A42}" type="pres">
      <dgm:prSet presAssocID="{44160B5F-1816-4D10-8838-3E424933F807}" presName="tile3" presStyleLbl="node1" presStyleIdx="2" presStyleCnt="4"/>
      <dgm:spPr/>
      <dgm:t>
        <a:bodyPr/>
        <a:lstStyle/>
        <a:p>
          <a:endParaRPr lang="es-MX"/>
        </a:p>
      </dgm:t>
    </dgm:pt>
    <dgm:pt modelId="{D28D62D5-08F2-4CAC-B602-B7432874FE5D}" type="pres">
      <dgm:prSet presAssocID="{44160B5F-1816-4D10-8838-3E424933F80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2318800-6F84-482A-BEA5-54918074F026}" type="pres">
      <dgm:prSet presAssocID="{44160B5F-1816-4D10-8838-3E424933F807}" presName="tile4" presStyleLbl="node1" presStyleIdx="3" presStyleCnt="4"/>
      <dgm:spPr/>
      <dgm:t>
        <a:bodyPr/>
        <a:lstStyle/>
        <a:p>
          <a:endParaRPr lang="es-MX"/>
        </a:p>
      </dgm:t>
    </dgm:pt>
    <dgm:pt modelId="{D5DD6268-C8D2-4D3F-A49A-B6229C9685EB}" type="pres">
      <dgm:prSet presAssocID="{44160B5F-1816-4D10-8838-3E424933F80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6129D93-DF8E-4061-B2B9-657CB18596C9}" type="pres">
      <dgm:prSet presAssocID="{44160B5F-1816-4D10-8838-3E424933F807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</dgm:ptLst>
  <dgm:cxnLst>
    <dgm:cxn modelId="{3ADE5504-CC35-4EEB-A461-3EB15650C4E6}" type="presOf" srcId="{D3E23C52-8756-44E0-BC61-8519234EEA08}" destId="{92318800-6F84-482A-BEA5-54918074F026}" srcOrd="0" destOrd="0" presId="urn:microsoft.com/office/officeart/2005/8/layout/matrix1"/>
    <dgm:cxn modelId="{13C17E6C-A168-4929-A8C7-16913BAECB05}" type="presOf" srcId="{D3E23C52-8756-44E0-BC61-8519234EEA08}" destId="{D5DD6268-C8D2-4D3F-A49A-B6229C9685EB}" srcOrd="1" destOrd="0" presId="urn:microsoft.com/office/officeart/2005/8/layout/matrix1"/>
    <dgm:cxn modelId="{0DA16A06-230D-4FA2-9DC9-69BCD8A79B63}" srcId="{09B7DB4B-7C4C-4BE3-BD45-02E847A305F3}" destId="{D3E23C52-8756-44E0-BC61-8519234EEA08}" srcOrd="3" destOrd="0" parTransId="{79DF32D1-888F-4546-A4C5-590F6DE6A695}" sibTransId="{C4C9F530-E84E-4A94-A3FF-827B0623BA47}"/>
    <dgm:cxn modelId="{6CBDF6CA-907C-4378-892D-F59998F8AB44}" type="presOf" srcId="{B34D4FB2-52F0-48CC-91AF-2F4C13ACB295}" destId="{B5995FC4-9D6D-4146-8FBF-72CFFEACBBA3}" srcOrd="0" destOrd="0" presId="urn:microsoft.com/office/officeart/2005/8/layout/matrix1"/>
    <dgm:cxn modelId="{D4B69A80-C46A-4B56-9F39-02F39F70FD93}" srcId="{44160B5F-1816-4D10-8838-3E424933F807}" destId="{09B7DB4B-7C4C-4BE3-BD45-02E847A305F3}" srcOrd="0" destOrd="0" parTransId="{77AB8D81-BFF7-4508-BE08-E0EC215C9DDD}" sibTransId="{0ABB186D-F2B5-4306-A63F-C35C80BE924F}"/>
    <dgm:cxn modelId="{0AB9869E-8B43-4FE4-9AAE-4BBFD502AF67}" srcId="{09B7DB4B-7C4C-4BE3-BD45-02E847A305F3}" destId="{A3BA9774-AFE0-40ED-9D1A-D92FA1742ADD}" srcOrd="0" destOrd="0" parTransId="{6CEAB765-11EB-468B-B2D4-A96F11E2C995}" sibTransId="{E3EB747D-8B4E-4EFB-8AA5-7E1FB7A81E96}"/>
    <dgm:cxn modelId="{34674926-9E1B-423A-BD8C-918D8EEED074}" type="presOf" srcId="{DCFF9DE1-59F2-466B-9BD5-C43275174AE0}" destId="{D28D62D5-08F2-4CAC-B602-B7432874FE5D}" srcOrd="1" destOrd="0" presId="urn:microsoft.com/office/officeart/2005/8/layout/matrix1"/>
    <dgm:cxn modelId="{5E2DB5EA-A868-4204-8BF9-95D96F0251B4}" type="presOf" srcId="{44160B5F-1816-4D10-8838-3E424933F807}" destId="{9224B239-C420-43D1-8093-21CE8F61E01F}" srcOrd="0" destOrd="0" presId="urn:microsoft.com/office/officeart/2005/8/layout/matrix1"/>
    <dgm:cxn modelId="{26A413CB-E2BE-4B89-9B32-CA3B1C6E9FCB}" type="presOf" srcId="{09B7DB4B-7C4C-4BE3-BD45-02E847A305F3}" destId="{B6129D93-DF8E-4061-B2B9-657CB18596C9}" srcOrd="0" destOrd="0" presId="urn:microsoft.com/office/officeart/2005/8/layout/matrix1"/>
    <dgm:cxn modelId="{9AF9A8CC-4A85-4FDD-99C3-AC0AB13C4BFE}" srcId="{09B7DB4B-7C4C-4BE3-BD45-02E847A305F3}" destId="{DCFF9DE1-59F2-466B-9BD5-C43275174AE0}" srcOrd="2" destOrd="0" parTransId="{26EEC2F9-8A78-419B-B41F-FEEEAAE0462C}" sibTransId="{8E005D75-E89C-4FBC-A3A5-E073DDCBDD8C}"/>
    <dgm:cxn modelId="{EE93C364-B45A-44B9-97E9-3402C0000C25}" srcId="{09B7DB4B-7C4C-4BE3-BD45-02E847A305F3}" destId="{B34D4FB2-52F0-48CC-91AF-2F4C13ACB295}" srcOrd="1" destOrd="0" parTransId="{2D5267E6-0674-4BC0-AB64-D7FD230607CD}" sibTransId="{E772A398-0EA1-4012-AA48-B6BD36280288}"/>
    <dgm:cxn modelId="{FC53CE09-4A14-43B3-B3C6-9D88748BD5AE}" type="presOf" srcId="{A3BA9774-AFE0-40ED-9D1A-D92FA1742ADD}" destId="{BADCA547-2A63-458F-A453-1038233E9C01}" srcOrd="1" destOrd="0" presId="urn:microsoft.com/office/officeart/2005/8/layout/matrix1"/>
    <dgm:cxn modelId="{97BA3C5F-3C36-4AD2-AFCD-CDB22F3506D9}" type="presOf" srcId="{DCFF9DE1-59F2-466B-9BD5-C43275174AE0}" destId="{AA8B9083-27F5-4A82-9D77-B2C08AFF7A42}" srcOrd="0" destOrd="0" presId="urn:microsoft.com/office/officeart/2005/8/layout/matrix1"/>
    <dgm:cxn modelId="{17DA8486-88D8-4E5F-A831-4F5AB44DCCC1}" type="presOf" srcId="{A3BA9774-AFE0-40ED-9D1A-D92FA1742ADD}" destId="{9A14B8FC-F98A-476C-98EA-882155E6A1F6}" srcOrd="0" destOrd="0" presId="urn:microsoft.com/office/officeart/2005/8/layout/matrix1"/>
    <dgm:cxn modelId="{164007D2-10C3-4162-8A1A-62F706BE4886}" type="presOf" srcId="{B34D4FB2-52F0-48CC-91AF-2F4C13ACB295}" destId="{B0AFDBEB-3EA6-4795-B622-615D0C848D9E}" srcOrd="1" destOrd="0" presId="urn:microsoft.com/office/officeart/2005/8/layout/matrix1"/>
    <dgm:cxn modelId="{A13ECFEC-AB0E-43AF-A962-8C4AD3EBDDFE}" type="presParOf" srcId="{9224B239-C420-43D1-8093-21CE8F61E01F}" destId="{6935A062-EFAD-4D69-813A-1280BEB48477}" srcOrd="0" destOrd="0" presId="urn:microsoft.com/office/officeart/2005/8/layout/matrix1"/>
    <dgm:cxn modelId="{A8A7C40E-011A-4679-945A-69763F77B718}" type="presParOf" srcId="{6935A062-EFAD-4D69-813A-1280BEB48477}" destId="{9A14B8FC-F98A-476C-98EA-882155E6A1F6}" srcOrd="0" destOrd="0" presId="urn:microsoft.com/office/officeart/2005/8/layout/matrix1"/>
    <dgm:cxn modelId="{40D97936-F28F-4EEB-BD1B-46055CB9185B}" type="presParOf" srcId="{6935A062-EFAD-4D69-813A-1280BEB48477}" destId="{BADCA547-2A63-458F-A453-1038233E9C01}" srcOrd="1" destOrd="0" presId="urn:microsoft.com/office/officeart/2005/8/layout/matrix1"/>
    <dgm:cxn modelId="{47AE4821-CADE-43C4-9D42-C8B2DE01DD46}" type="presParOf" srcId="{6935A062-EFAD-4D69-813A-1280BEB48477}" destId="{B5995FC4-9D6D-4146-8FBF-72CFFEACBBA3}" srcOrd="2" destOrd="0" presId="urn:microsoft.com/office/officeart/2005/8/layout/matrix1"/>
    <dgm:cxn modelId="{D97B415F-64CA-4706-A6F8-5139A0A9B773}" type="presParOf" srcId="{6935A062-EFAD-4D69-813A-1280BEB48477}" destId="{B0AFDBEB-3EA6-4795-B622-615D0C848D9E}" srcOrd="3" destOrd="0" presId="urn:microsoft.com/office/officeart/2005/8/layout/matrix1"/>
    <dgm:cxn modelId="{E4293DC5-C74A-44E7-A9AF-F9D3C938369B}" type="presParOf" srcId="{6935A062-EFAD-4D69-813A-1280BEB48477}" destId="{AA8B9083-27F5-4A82-9D77-B2C08AFF7A42}" srcOrd="4" destOrd="0" presId="urn:microsoft.com/office/officeart/2005/8/layout/matrix1"/>
    <dgm:cxn modelId="{8CB97047-D1F7-41C6-8C28-D3023D83F4F5}" type="presParOf" srcId="{6935A062-EFAD-4D69-813A-1280BEB48477}" destId="{D28D62D5-08F2-4CAC-B602-B7432874FE5D}" srcOrd="5" destOrd="0" presId="urn:microsoft.com/office/officeart/2005/8/layout/matrix1"/>
    <dgm:cxn modelId="{ACE78848-D1D4-45B6-9C76-243DA8414FE9}" type="presParOf" srcId="{6935A062-EFAD-4D69-813A-1280BEB48477}" destId="{92318800-6F84-482A-BEA5-54918074F026}" srcOrd="6" destOrd="0" presId="urn:microsoft.com/office/officeart/2005/8/layout/matrix1"/>
    <dgm:cxn modelId="{02A980CA-8E3B-47D4-A1C9-3C2AA22F3F8F}" type="presParOf" srcId="{6935A062-EFAD-4D69-813A-1280BEB48477}" destId="{D5DD6268-C8D2-4D3F-A49A-B6229C9685EB}" srcOrd="7" destOrd="0" presId="urn:microsoft.com/office/officeart/2005/8/layout/matrix1"/>
    <dgm:cxn modelId="{29D8B21F-E524-4FB0-8B18-5FA9A84F5E9E}" type="presParOf" srcId="{9224B239-C420-43D1-8093-21CE8F61E01F}" destId="{B6129D93-DF8E-4061-B2B9-657CB18596C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42087C2-B278-4141-92EA-DEE91B9BB855}" type="doc">
      <dgm:prSet loTypeId="urn:microsoft.com/office/officeart/2005/8/layout/default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A55D3338-AAD1-4CFB-A5E4-A479E4168BB6}">
      <dgm:prSet phldrT="[Texto]"/>
      <dgm:spPr/>
      <dgm:t>
        <a:bodyPr/>
        <a:lstStyle/>
        <a:p>
          <a:r>
            <a:rPr lang="es-MX" dirty="0" smtClean="0"/>
            <a:t>El CNFV. </a:t>
          </a:r>
          <a:endParaRPr lang="es-MX" dirty="0"/>
        </a:p>
      </dgm:t>
    </dgm:pt>
    <dgm:pt modelId="{E05939E2-B7D0-46BA-8191-671F0A5B85F1}" type="parTrans" cxnId="{11A3AB6D-53B3-4BAE-9838-C2905DC0F5EB}">
      <dgm:prSet/>
      <dgm:spPr/>
      <dgm:t>
        <a:bodyPr/>
        <a:lstStyle/>
        <a:p>
          <a:endParaRPr lang="es-MX"/>
        </a:p>
      </dgm:t>
    </dgm:pt>
    <dgm:pt modelId="{9D992F7C-93EC-4E7D-8F4A-242BA0D89B41}" type="sibTrans" cxnId="{11A3AB6D-53B3-4BAE-9838-C2905DC0F5EB}">
      <dgm:prSet/>
      <dgm:spPr/>
      <dgm:t>
        <a:bodyPr/>
        <a:lstStyle/>
        <a:p>
          <a:endParaRPr lang="es-MX"/>
        </a:p>
      </dgm:t>
    </dgm:pt>
    <dgm:pt modelId="{F501904C-2C03-4570-BE88-278B269AA6DF}">
      <dgm:prSet phldrT="[Texto]"/>
      <dgm:spPr/>
      <dgm:t>
        <a:bodyPr/>
        <a:lstStyle/>
        <a:p>
          <a:r>
            <a:rPr lang="es-MX" dirty="0" smtClean="0"/>
            <a:t>Los Centros Estatales e Institucionales.</a:t>
          </a:r>
          <a:endParaRPr lang="es-MX" dirty="0"/>
        </a:p>
      </dgm:t>
    </dgm:pt>
    <dgm:pt modelId="{4364D47D-A5C5-49E7-88AC-A124564F036E}" type="parTrans" cxnId="{8D33F6CC-D5C3-45A5-8CDC-5577F9502C80}">
      <dgm:prSet/>
      <dgm:spPr/>
      <dgm:t>
        <a:bodyPr/>
        <a:lstStyle/>
        <a:p>
          <a:endParaRPr lang="es-MX"/>
        </a:p>
      </dgm:t>
    </dgm:pt>
    <dgm:pt modelId="{4FFB1257-9CAA-444B-B503-47F0743B5D45}" type="sibTrans" cxnId="{8D33F6CC-D5C3-45A5-8CDC-5577F9502C80}">
      <dgm:prSet/>
      <dgm:spPr/>
      <dgm:t>
        <a:bodyPr/>
        <a:lstStyle/>
        <a:p>
          <a:endParaRPr lang="es-MX"/>
        </a:p>
      </dgm:t>
    </dgm:pt>
    <dgm:pt modelId="{2BFEB4E2-CFCE-4F9D-BE7F-84702147FCA0}">
      <dgm:prSet phldrT="[Texto]"/>
      <dgm:spPr/>
      <dgm:t>
        <a:bodyPr/>
        <a:lstStyle/>
        <a:p>
          <a:r>
            <a:rPr lang="es-MX" dirty="0" smtClean="0"/>
            <a:t>Las Unidades de Farmacovigilancia Hospitalaria del Sistema Nacional de Salud.</a:t>
          </a:r>
          <a:endParaRPr lang="es-MX" dirty="0"/>
        </a:p>
      </dgm:t>
    </dgm:pt>
    <dgm:pt modelId="{3D6E9836-B5DD-4C31-BFF4-4D0001F1F43C}" type="parTrans" cxnId="{CCEEA537-99B1-4FD4-B6F4-73052F2B00E6}">
      <dgm:prSet/>
      <dgm:spPr/>
      <dgm:t>
        <a:bodyPr/>
        <a:lstStyle/>
        <a:p>
          <a:endParaRPr lang="es-MX"/>
        </a:p>
      </dgm:t>
    </dgm:pt>
    <dgm:pt modelId="{F953437B-2B51-4120-B3EC-AABDCDF83CAF}" type="sibTrans" cxnId="{CCEEA537-99B1-4FD4-B6F4-73052F2B00E6}">
      <dgm:prSet/>
      <dgm:spPr/>
      <dgm:t>
        <a:bodyPr/>
        <a:lstStyle/>
        <a:p>
          <a:endParaRPr lang="es-MX"/>
        </a:p>
      </dgm:t>
    </dgm:pt>
    <dgm:pt modelId="{C88D771C-EAEE-4CA9-81CE-42BB09823CAA}">
      <dgm:prSet phldrT="[Texto]"/>
      <dgm:spPr/>
      <dgm:t>
        <a:bodyPr/>
        <a:lstStyle/>
        <a:p>
          <a:r>
            <a:rPr lang="es-MX" dirty="0" smtClean="0"/>
            <a:t>Los profesionales de la salud.</a:t>
          </a:r>
          <a:endParaRPr lang="es-MX" dirty="0"/>
        </a:p>
      </dgm:t>
    </dgm:pt>
    <dgm:pt modelId="{FF92F43A-413B-4865-A167-7DC128E490FB}" type="parTrans" cxnId="{AA8DEABB-644F-4A82-8B11-9BF155FD28C5}">
      <dgm:prSet/>
      <dgm:spPr/>
      <dgm:t>
        <a:bodyPr/>
        <a:lstStyle/>
        <a:p>
          <a:endParaRPr lang="es-MX"/>
        </a:p>
      </dgm:t>
    </dgm:pt>
    <dgm:pt modelId="{2DEBBB84-AE77-4D69-879D-7645286D305B}" type="sibTrans" cxnId="{AA8DEABB-644F-4A82-8B11-9BF155FD28C5}">
      <dgm:prSet/>
      <dgm:spPr/>
      <dgm:t>
        <a:bodyPr/>
        <a:lstStyle/>
        <a:p>
          <a:endParaRPr lang="es-MX"/>
        </a:p>
      </dgm:t>
    </dgm:pt>
    <dgm:pt modelId="{AD6D6B0A-1D58-4439-8E53-93BB1F98F1F4}">
      <dgm:prSet phldrT="[Texto]"/>
      <dgm:spPr/>
      <dgm:t>
        <a:bodyPr/>
        <a:lstStyle/>
        <a:p>
          <a:r>
            <a:rPr lang="es-MX" dirty="0" smtClean="0"/>
            <a:t>Los pacientes y/o consumidores</a:t>
          </a:r>
          <a:endParaRPr lang="es-MX" dirty="0"/>
        </a:p>
      </dgm:t>
    </dgm:pt>
    <dgm:pt modelId="{AB95B02E-5EC9-4389-971F-3051B6C6313F}" type="parTrans" cxnId="{B35358CA-7D60-4D81-9A4E-A4365B2EB707}">
      <dgm:prSet/>
      <dgm:spPr/>
      <dgm:t>
        <a:bodyPr/>
        <a:lstStyle/>
        <a:p>
          <a:endParaRPr lang="es-MX"/>
        </a:p>
      </dgm:t>
    </dgm:pt>
    <dgm:pt modelId="{4FA8FA68-D4CB-4E4E-8160-042D22BA3D89}" type="sibTrans" cxnId="{B35358CA-7D60-4D81-9A4E-A4365B2EB707}">
      <dgm:prSet/>
      <dgm:spPr/>
      <dgm:t>
        <a:bodyPr/>
        <a:lstStyle/>
        <a:p>
          <a:endParaRPr lang="es-MX"/>
        </a:p>
      </dgm:t>
    </dgm:pt>
    <dgm:pt modelId="{F9655831-C893-49B3-A18E-1819DD05A32D}" type="pres">
      <dgm:prSet presAssocID="{742087C2-B278-4141-92EA-DEE91B9BB85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958D682-37C1-4648-809B-1929DDCB1B8F}" type="pres">
      <dgm:prSet presAssocID="{A55D3338-AAD1-4CFB-A5E4-A479E4168BB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43F66B3-0CB3-4697-AC42-DA9AADE358C0}" type="pres">
      <dgm:prSet presAssocID="{9D992F7C-93EC-4E7D-8F4A-242BA0D89B41}" presName="sibTrans" presStyleCnt="0"/>
      <dgm:spPr/>
    </dgm:pt>
    <dgm:pt modelId="{16A47E37-D9E9-445D-A437-13047603D17C}" type="pres">
      <dgm:prSet presAssocID="{F501904C-2C03-4570-BE88-278B269AA6D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64713C-D651-426C-A9B2-85B9DE7CAB71}" type="pres">
      <dgm:prSet presAssocID="{4FFB1257-9CAA-444B-B503-47F0743B5D45}" presName="sibTrans" presStyleCnt="0"/>
      <dgm:spPr/>
    </dgm:pt>
    <dgm:pt modelId="{494938FC-E3E7-4AFD-92D9-A00BB7EE15BE}" type="pres">
      <dgm:prSet presAssocID="{2BFEB4E2-CFCE-4F9D-BE7F-84702147FCA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2C2EA3A-A0EA-402E-8F66-2DC77FC6B4C4}" type="pres">
      <dgm:prSet presAssocID="{F953437B-2B51-4120-B3EC-AABDCDF83CAF}" presName="sibTrans" presStyleCnt="0"/>
      <dgm:spPr/>
    </dgm:pt>
    <dgm:pt modelId="{01A0D56E-2188-48A4-BBDE-2DEE3E5731FE}" type="pres">
      <dgm:prSet presAssocID="{C88D771C-EAEE-4CA9-81CE-42BB09823CA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9C8D188-20B0-4973-882C-01627EEBF612}" type="pres">
      <dgm:prSet presAssocID="{2DEBBB84-AE77-4D69-879D-7645286D305B}" presName="sibTrans" presStyleCnt="0"/>
      <dgm:spPr/>
    </dgm:pt>
    <dgm:pt modelId="{AB97D14B-6180-4F42-B640-87C1B3B4DF14}" type="pres">
      <dgm:prSet presAssocID="{AD6D6B0A-1D58-4439-8E53-93BB1F98F1F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35358CA-7D60-4D81-9A4E-A4365B2EB707}" srcId="{742087C2-B278-4141-92EA-DEE91B9BB855}" destId="{AD6D6B0A-1D58-4439-8E53-93BB1F98F1F4}" srcOrd="4" destOrd="0" parTransId="{AB95B02E-5EC9-4389-971F-3051B6C6313F}" sibTransId="{4FA8FA68-D4CB-4E4E-8160-042D22BA3D89}"/>
    <dgm:cxn modelId="{B3E4D1FD-9D47-42C8-8156-44F098ED2001}" type="presOf" srcId="{C88D771C-EAEE-4CA9-81CE-42BB09823CAA}" destId="{01A0D56E-2188-48A4-BBDE-2DEE3E5731FE}" srcOrd="0" destOrd="0" presId="urn:microsoft.com/office/officeart/2005/8/layout/default"/>
    <dgm:cxn modelId="{35E18F9F-B1ED-49DE-A69B-062BC77C2026}" type="presOf" srcId="{AD6D6B0A-1D58-4439-8E53-93BB1F98F1F4}" destId="{AB97D14B-6180-4F42-B640-87C1B3B4DF14}" srcOrd="0" destOrd="0" presId="urn:microsoft.com/office/officeart/2005/8/layout/default"/>
    <dgm:cxn modelId="{11A3AB6D-53B3-4BAE-9838-C2905DC0F5EB}" srcId="{742087C2-B278-4141-92EA-DEE91B9BB855}" destId="{A55D3338-AAD1-4CFB-A5E4-A479E4168BB6}" srcOrd="0" destOrd="0" parTransId="{E05939E2-B7D0-46BA-8191-671F0A5B85F1}" sibTransId="{9D992F7C-93EC-4E7D-8F4A-242BA0D89B41}"/>
    <dgm:cxn modelId="{B3B484E3-4D95-4CD4-A417-81595BFAA0FC}" type="presOf" srcId="{A55D3338-AAD1-4CFB-A5E4-A479E4168BB6}" destId="{A958D682-37C1-4648-809B-1929DDCB1B8F}" srcOrd="0" destOrd="0" presId="urn:microsoft.com/office/officeart/2005/8/layout/default"/>
    <dgm:cxn modelId="{77F636C3-C0CF-4543-929F-4C7D42B58E26}" type="presOf" srcId="{742087C2-B278-4141-92EA-DEE91B9BB855}" destId="{F9655831-C893-49B3-A18E-1819DD05A32D}" srcOrd="0" destOrd="0" presId="urn:microsoft.com/office/officeart/2005/8/layout/default"/>
    <dgm:cxn modelId="{DE675238-AC7D-485D-A673-EA71D8D61AC2}" type="presOf" srcId="{2BFEB4E2-CFCE-4F9D-BE7F-84702147FCA0}" destId="{494938FC-E3E7-4AFD-92D9-A00BB7EE15BE}" srcOrd="0" destOrd="0" presId="urn:microsoft.com/office/officeart/2005/8/layout/default"/>
    <dgm:cxn modelId="{CCEEA537-99B1-4FD4-B6F4-73052F2B00E6}" srcId="{742087C2-B278-4141-92EA-DEE91B9BB855}" destId="{2BFEB4E2-CFCE-4F9D-BE7F-84702147FCA0}" srcOrd="2" destOrd="0" parTransId="{3D6E9836-B5DD-4C31-BFF4-4D0001F1F43C}" sibTransId="{F953437B-2B51-4120-B3EC-AABDCDF83CAF}"/>
    <dgm:cxn modelId="{8D33F6CC-D5C3-45A5-8CDC-5577F9502C80}" srcId="{742087C2-B278-4141-92EA-DEE91B9BB855}" destId="{F501904C-2C03-4570-BE88-278B269AA6DF}" srcOrd="1" destOrd="0" parTransId="{4364D47D-A5C5-49E7-88AC-A124564F036E}" sibTransId="{4FFB1257-9CAA-444B-B503-47F0743B5D45}"/>
    <dgm:cxn modelId="{B30EFC99-B248-4FCC-8E97-E856A91F6DE1}" type="presOf" srcId="{F501904C-2C03-4570-BE88-278B269AA6DF}" destId="{16A47E37-D9E9-445D-A437-13047603D17C}" srcOrd="0" destOrd="0" presId="urn:microsoft.com/office/officeart/2005/8/layout/default"/>
    <dgm:cxn modelId="{AA8DEABB-644F-4A82-8B11-9BF155FD28C5}" srcId="{742087C2-B278-4141-92EA-DEE91B9BB855}" destId="{C88D771C-EAEE-4CA9-81CE-42BB09823CAA}" srcOrd="3" destOrd="0" parTransId="{FF92F43A-413B-4865-A167-7DC128E490FB}" sibTransId="{2DEBBB84-AE77-4D69-879D-7645286D305B}"/>
    <dgm:cxn modelId="{B3453880-3D5F-4EA5-ACFB-3DBF503FC8CB}" type="presParOf" srcId="{F9655831-C893-49B3-A18E-1819DD05A32D}" destId="{A958D682-37C1-4648-809B-1929DDCB1B8F}" srcOrd="0" destOrd="0" presId="urn:microsoft.com/office/officeart/2005/8/layout/default"/>
    <dgm:cxn modelId="{3E13C30A-9A50-4ECD-88E8-7879312F2F3E}" type="presParOf" srcId="{F9655831-C893-49B3-A18E-1819DD05A32D}" destId="{E43F66B3-0CB3-4697-AC42-DA9AADE358C0}" srcOrd="1" destOrd="0" presId="urn:microsoft.com/office/officeart/2005/8/layout/default"/>
    <dgm:cxn modelId="{6433E4EA-77EE-4F40-8653-14C20ADA24BD}" type="presParOf" srcId="{F9655831-C893-49B3-A18E-1819DD05A32D}" destId="{16A47E37-D9E9-445D-A437-13047603D17C}" srcOrd="2" destOrd="0" presId="urn:microsoft.com/office/officeart/2005/8/layout/default"/>
    <dgm:cxn modelId="{2923F14F-0A14-4DEC-8BFF-457B6BF155B9}" type="presParOf" srcId="{F9655831-C893-49B3-A18E-1819DD05A32D}" destId="{D764713C-D651-426C-A9B2-85B9DE7CAB71}" srcOrd="3" destOrd="0" presId="urn:microsoft.com/office/officeart/2005/8/layout/default"/>
    <dgm:cxn modelId="{17A22C0A-BD0C-4E96-A506-CE62CD9DF31F}" type="presParOf" srcId="{F9655831-C893-49B3-A18E-1819DD05A32D}" destId="{494938FC-E3E7-4AFD-92D9-A00BB7EE15BE}" srcOrd="4" destOrd="0" presId="urn:microsoft.com/office/officeart/2005/8/layout/default"/>
    <dgm:cxn modelId="{CEDF99F1-EA62-4DBB-8BC6-7B2935CCB4EA}" type="presParOf" srcId="{F9655831-C893-49B3-A18E-1819DD05A32D}" destId="{42C2EA3A-A0EA-402E-8F66-2DC77FC6B4C4}" srcOrd="5" destOrd="0" presId="urn:microsoft.com/office/officeart/2005/8/layout/default"/>
    <dgm:cxn modelId="{1A3DE12A-6A88-4994-AE7A-C8808D92C0A2}" type="presParOf" srcId="{F9655831-C893-49B3-A18E-1819DD05A32D}" destId="{01A0D56E-2188-48A4-BBDE-2DEE3E5731FE}" srcOrd="6" destOrd="0" presId="urn:microsoft.com/office/officeart/2005/8/layout/default"/>
    <dgm:cxn modelId="{51E68F71-E88B-42AB-ACF8-6D5F6E163796}" type="presParOf" srcId="{F9655831-C893-49B3-A18E-1819DD05A32D}" destId="{A9C8D188-20B0-4973-882C-01627EEBF612}" srcOrd="7" destOrd="0" presId="urn:microsoft.com/office/officeart/2005/8/layout/default"/>
    <dgm:cxn modelId="{498B2714-3A04-4E11-BC3B-0BB757297202}" type="presParOf" srcId="{F9655831-C893-49B3-A18E-1819DD05A32D}" destId="{AB97D14B-6180-4F42-B640-87C1B3B4DF14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3DEA38D-8912-46B0-A2FD-52BF106543EB}" type="doc">
      <dgm:prSet loTypeId="urn:microsoft.com/office/officeart/2005/8/layout/list1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s-MX"/>
        </a:p>
      </dgm:t>
    </dgm:pt>
    <dgm:pt modelId="{6DAD72B2-B1A8-4F74-AF33-3991D4E4FAF0}">
      <dgm:prSet phldrT="[Texto]" custT="1"/>
      <dgm:spPr/>
      <dgm:t>
        <a:bodyPr/>
        <a:lstStyle/>
        <a:p>
          <a:pPr algn="ctr"/>
          <a:r>
            <a:rPr lang="es-MX" sz="1800" dirty="0" smtClean="0"/>
            <a:t>Todos los Hospitales y Clínicas del Sistema Nacional de Salud deberán establecer su Unidad de Farmacovigilancia.</a:t>
          </a:r>
          <a:endParaRPr lang="es-MX" sz="1800" dirty="0"/>
        </a:p>
      </dgm:t>
    </dgm:pt>
    <dgm:pt modelId="{154E5F16-DADF-4A5D-939E-1D4CC726F421}" type="parTrans" cxnId="{248293EB-12EA-4FA9-9C51-1650D3A6D60C}">
      <dgm:prSet/>
      <dgm:spPr/>
      <dgm:t>
        <a:bodyPr/>
        <a:lstStyle/>
        <a:p>
          <a:endParaRPr lang="es-MX"/>
        </a:p>
      </dgm:t>
    </dgm:pt>
    <dgm:pt modelId="{1C3C7378-BF70-42A9-BF0C-4E266633303B}" type="sibTrans" cxnId="{248293EB-12EA-4FA9-9C51-1650D3A6D60C}">
      <dgm:prSet/>
      <dgm:spPr/>
      <dgm:t>
        <a:bodyPr/>
        <a:lstStyle/>
        <a:p>
          <a:endParaRPr lang="es-MX"/>
        </a:p>
      </dgm:t>
    </dgm:pt>
    <dgm:pt modelId="{D69C9503-D526-4800-8D1F-E8748A2B0C47}">
      <dgm:prSet phldrT="[Texto]" custT="1"/>
      <dgm:spPr/>
      <dgm:t>
        <a:bodyPr/>
        <a:lstStyle/>
        <a:p>
          <a:pPr algn="ctr"/>
          <a:r>
            <a:rPr lang="es-MX" sz="1800" dirty="0" smtClean="0">
              <a:solidFill>
                <a:schemeClr val="tx1"/>
              </a:solidFill>
            </a:rPr>
            <a:t>Informar al CE, CI o CNFV, según corresponda de la identidad de las personas asignadas en farmacovigilancia o cualquier modificación.</a:t>
          </a:r>
          <a:endParaRPr lang="es-MX" sz="1800" dirty="0">
            <a:solidFill>
              <a:schemeClr val="tx1"/>
            </a:solidFill>
          </a:endParaRPr>
        </a:p>
      </dgm:t>
    </dgm:pt>
    <dgm:pt modelId="{E39B90E6-4771-46E2-A185-B29C5FD46C54}" type="parTrans" cxnId="{8575B9CA-1E3D-4923-99D0-0CF11F5FF4EA}">
      <dgm:prSet/>
      <dgm:spPr/>
      <dgm:t>
        <a:bodyPr/>
        <a:lstStyle/>
        <a:p>
          <a:endParaRPr lang="es-MX"/>
        </a:p>
      </dgm:t>
    </dgm:pt>
    <dgm:pt modelId="{DAFF7B6E-7D7F-4C2F-9159-3E84DCE055B3}" type="sibTrans" cxnId="{8575B9CA-1E3D-4923-99D0-0CF11F5FF4EA}">
      <dgm:prSet/>
      <dgm:spPr/>
      <dgm:t>
        <a:bodyPr/>
        <a:lstStyle/>
        <a:p>
          <a:endParaRPr lang="es-MX"/>
        </a:p>
      </dgm:t>
    </dgm:pt>
    <dgm:pt modelId="{8425232F-823B-4B3B-811F-2540F87DB2C0}" type="pres">
      <dgm:prSet presAssocID="{A3DEA38D-8912-46B0-A2FD-52BF106543E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B5A0357-70AF-4DD0-83FF-5D17AAE33E46}" type="pres">
      <dgm:prSet presAssocID="{6DAD72B2-B1A8-4F74-AF33-3991D4E4FAF0}" presName="parentLin" presStyleCnt="0"/>
      <dgm:spPr/>
    </dgm:pt>
    <dgm:pt modelId="{C7702376-9B7E-4FEC-9AA6-756F3042634F}" type="pres">
      <dgm:prSet presAssocID="{6DAD72B2-B1A8-4F74-AF33-3991D4E4FAF0}" presName="parentLeftMargin" presStyleLbl="node1" presStyleIdx="0" presStyleCnt="2"/>
      <dgm:spPr/>
      <dgm:t>
        <a:bodyPr/>
        <a:lstStyle/>
        <a:p>
          <a:endParaRPr lang="es-MX"/>
        </a:p>
      </dgm:t>
    </dgm:pt>
    <dgm:pt modelId="{B528EA03-1698-4D67-98A5-74729C72B8B0}" type="pres">
      <dgm:prSet presAssocID="{6DAD72B2-B1A8-4F74-AF33-3991D4E4FAF0}" presName="parentText" presStyleLbl="node1" presStyleIdx="0" presStyleCnt="2" custScaleX="142857" custScaleY="28262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880C188-2B51-4A10-AD82-C439D4840B02}" type="pres">
      <dgm:prSet presAssocID="{6DAD72B2-B1A8-4F74-AF33-3991D4E4FAF0}" presName="negativeSpace" presStyleCnt="0"/>
      <dgm:spPr/>
    </dgm:pt>
    <dgm:pt modelId="{388723A0-BD6D-4122-A5F4-57FAEA106B13}" type="pres">
      <dgm:prSet presAssocID="{6DAD72B2-B1A8-4F74-AF33-3991D4E4FAF0}" presName="childText" presStyleLbl="conFgAcc1" presStyleIdx="0" presStyleCnt="2" custLinFactNeighborX="-909">
        <dgm:presLayoutVars>
          <dgm:bulletEnabled val="1"/>
        </dgm:presLayoutVars>
      </dgm:prSet>
      <dgm:spPr/>
    </dgm:pt>
    <dgm:pt modelId="{2287FD8D-2374-460B-B2E2-03BC381816BD}" type="pres">
      <dgm:prSet presAssocID="{1C3C7378-BF70-42A9-BF0C-4E266633303B}" presName="spaceBetweenRectangles" presStyleCnt="0"/>
      <dgm:spPr/>
    </dgm:pt>
    <dgm:pt modelId="{091F4825-7B66-4EAD-94FE-B6709EA2628F}" type="pres">
      <dgm:prSet presAssocID="{D69C9503-D526-4800-8D1F-E8748A2B0C47}" presName="parentLin" presStyleCnt="0"/>
      <dgm:spPr/>
    </dgm:pt>
    <dgm:pt modelId="{C23EAB59-0906-44FA-9D4A-B609C5E29483}" type="pres">
      <dgm:prSet presAssocID="{D69C9503-D526-4800-8D1F-E8748A2B0C47}" presName="parentLeftMargin" presStyleLbl="node1" presStyleIdx="0" presStyleCnt="2"/>
      <dgm:spPr/>
      <dgm:t>
        <a:bodyPr/>
        <a:lstStyle/>
        <a:p>
          <a:endParaRPr lang="es-MX"/>
        </a:p>
      </dgm:t>
    </dgm:pt>
    <dgm:pt modelId="{E507F94C-10FF-4A24-988C-ABEEC5459CD2}" type="pres">
      <dgm:prSet presAssocID="{D69C9503-D526-4800-8D1F-E8748A2B0C47}" presName="parentText" presStyleLbl="node1" presStyleIdx="1" presStyleCnt="2" custScaleX="142997" custScaleY="31934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04EDC13-7BCE-4982-97B8-1C9719D3BB1F}" type="pres">
      <dgm:prSet presAssocID="{D69C9503-D526-4800-8D1F-E8748A2B0C47}" presName="negativeSpace" presStyleCnt="0"/>
      <dgm:spPr/>
    </dgm:pt>
    <dgm:pt modelId="{B5B5EDA0-A4DA-475B-A53C-CEFCC4F8957E}" type="pres">
      <dgm:prSet presAssocID="{D69C9503-D526-4800-8D1F-E8748A2B0C47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0907FB42-A886-4E32-B37D-3F553B12B224}" type="presOf" srcId="{6DAD72B2-B1A8-4F74-AF33-3991D4E4FAF0}" destId="{C7702376-9B7E-4FEC-9AA6-756F3042634F}" srcOrd="0" destOrd="0" presId="urn:microsoft.com/office/officeart/2005/8/layout/list1"/>
    <dgm:cxn modelId="{DCE70835-C4EB-4A57-8C41-BA4C552D73F6}" type="presOf" srcId="{A3DEA38D-8912-46B0-A2FD-52BF106543EB}" destId="{8425232F-823B-4B3B-811F-2540F87DB2C0}" srcOrd="0" destOrd="0" presId="urn:microsoft.com/office/officeart/2005/8/layout/list1"/>
    <dgm:cxn modelId="{828E4B0A-9AE1-4351-896F-F5542A5BED51}" type="presOf" srcId="{D69C9503-D526-4800-8D1F-E8748A2B0C47}" destId="{E507F94C-10FF-4A24-988C-ABEEC5459CD2}" srcOrd="1" destOrd="0" presId="urn:microsoft.com/office/officeart/2005/8/layout/list1"/>
    <dgm:cxn modelId="{8575B9CA-1E3D-4923-99D0-0CF11F5FF4EA}" srcId="{A3DEA38D-8912-46B0-A2FD-52BF106543EB}" destId="{D69C9503-D526-4800-8D1F-E8748A2B0C47}" srcOrd="1" destOrd="0" parTransId="{E39B90E6-4771-46E2-A185-B29C5FD46C54}" sibTransId="{DAFF7B6E-7D7F-4C2F-9159-3E84DCE055B3}"/>
    <dgm:cxn modelId="{248293EB-12EA-4FA9-9C51-1650D3A6D60C}" srcId="{A3DEA38D-8912-46B0-A2FD-52BF106543EB}" destId="{6DAD72B2-B1A8-4F74-AF33-3991D4E4FAF0}" srcOrd="0" destOrd="0" parTransId="{154E5F16-DADF-4A5D-939E-1D4CC726F421}" sibTransId="{1C3C7378-BF70-42A9-BF0C-4E266633303B}"/>
    <dgm:cxn modelId="{29969E27-79DA-4234-A153-42C6A61F22E2}" type="presOf" srcId="{6DAD72B2-B1A8-4F74-AF33-3991D4E4FAF0}" destId="{B528EA03-1698-4D67-98A5-74729C72B8B0}" srcOrd="1" destOrd="0" presId="urn:microsoft.com/office/officeart/2005/8/layout/list1"/>
    <dgm:cxn modelId="{207C6060-F607-4570-AC9D-0CDAB36D450A}" type="presOf" srcId="{D69C9503-D526-4800-8D1F-E8748A2B0C47}" destId="{C23EAB59-0906-44FA-9D4A-B609C5E29483}" srcOrd="0" destOrd="0" presId="urn:microsoft.com/office/officeart/2005/8/layout/list1"/>
    <dgm:cxn modelId="{500B2D51-A666-4596-A45C-28274DECEACE}" type="presParOf" srcId="{8425232F-823B-4B3B-811F-2540F87DB2C0}" destId="{DB5A0357-70AF-4DD0-83FF-5D17AAE33E46}" srcOrd="0" destOrd="0" presId="urn:microsoft.com/office/officeart/2005/8/layout/list1"/>
    <dgm:cxn modelId="{FACEBDE2-B3F2-41BD-9F5F-2E39E29D65DC}" type="presParOf" srcId="{DB5A0357-70AF-4DD0-83FF-5D17AAE33E46}" destId="{C7702376-9B7E-4FEC-9AA6-756F3042634F}" srcOrd="0" destOrd="0" presId="urn:microsoft.com/office/officeart/2005/8/layout/list1"/>
    <dgm:cxn modelId="{05C8B0DB-C371-45BF-B780-1A55B8D13022}" type="presParOf" srcId="{DB5A0357-70AF-4DD0-83FF-5D17AAE33E46}" destId="{B528EA03-1698-4D67-98A5-74729C72B8B0}" srcOrd="1" destOrd="0" presId="urn:microsoft.com/office/officeart/2005/8/layout/list1"/>
    <dgm:cxn modelId="{9BB1EFD3-CF35-45C3-AE3F-D74D4F2612B2}" type="presParOf" srcId="{8425232F-823B-4B3B-811F-2540F87DB2C0}" destId="{F880C188-2B51-4A10-AD82-C439D4840B02}" srcOrd="1" destOrd="0" presId="urn:microsoft.com/office/officeart/2005/8/layout/list1"/>
    <dgm:cxn modelId="{F8A1943B-CC9C-44E6-AEFA-F8801606FC4E}" type="presParOf" srcId="{8425232F-823B-4B3B-811F-2540F87DB2C0}" destId="{388723A0-BD6D-4122-A5F4-57FAEA106B13}" srcOrd="2" destOrd="0" presId="urn:microsoft.com/office/officeart/2005/8/layout/list1"/>
    <dgm:cxn modelId="{3CDD0D79-E3E7-47D6-A2E9-CC0E0549202D}" type="presParOf" srcId="{8425232F-823B-4B3B-811F-2540F87DB2C0}" destId="{2287FD8D-2374-460B-B2E2-03BC381816BD}" srcOrd="3" destOrd="0" presId="urn:microsoft.com/office/officeart/2005/8/layout/list1"/>
    <dgm:cxn modelId="{27BAEAF0-853D-44F1-AED9-8B2EAB3AE8E1}" type="presParOf" srcId="{8425232F-823B-4B3B-811F-2540F87DB2C0}" destId="{091F4825-7B66-4EAD-94FE-B6709EA2628F}" srcOrd="4" destOrd="0" presId="urn:microsoft.com/office/officeart/2005/8/layout/list1"/>
    <dgm:cxn modelId="{EF898CC8-6068-4F8B-95A3-9BA9778AB99B}" type="presParOf" srcId="{091F4825-7B66-4EAD-94FE-B6709EA2628F}" destId="{C23EAB59-0906-44FA-9D4A-B609C5E29483}" srcOrd="0" destOrd="0" presId="urn:microsoft.com/office/officeart/2005/8/layout/list1"/>
    <dgm:cxn modelId="{828BAFFF-2913-49E8-930A-A9CE9957FD95}" type="presParOf" srcId="{091F4825-7B66-4EAD-94FE-B6709EA2628F}" destId="{E507F94C-10FF-4A24-988C-ABEEC5459CD2}" srcOrd="1" destOrd="0" presId="urn:microsoft.com/office/officeart/2005/8/layout/list1"/>
    <dgm:cxn modelId="{36BC9186-9223-466A-90FE-0C37010CCA38}" type="presParOf" srcId="{8425232F-823B-4B3B-811F-2540F87DB2C0}" destId="{004EDC13-7BCE-4982-97B8-1C9719D3BB1F}" srcOrd="5" destOrd="0" presId="urn:microsoft.com/office/officeart/2005/8/layout/list1"/>
    <dgm:cxn modelId="{66C98BB2-47EF-45F2-8372-42BD30703372}" type="presParOf" srcId="{8425232F-823B-4B3B-811F-2540F87DB2C0}" destId="{B5B5EDA0-A4DA-475B-A53C-CEFCC4F8957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230BB04-7916-4142-855C-1464E99490DB}" type="doc">
      <dgm:prSet loTypeId="urn:microsoft.com/office/officeart/2005/8/layout/list1" loCatId="list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es-MX"/>
        </a:p>
      </dgm:t>
    </dgm:pt>
    <dgm:pt modelId="{E98B3E20-A6A1-4BF0-B8CB-FE0F0C42B559}">
      <dgm:prSet phldrT="[Texto]" custT="1"/>
      <dgm:spPr/>
      <dgm:t>
        <a:bodyPr/>
        <a:lstStyle/>
        <a:p>
          <a:pPr algn="ctr"/>
          <a:r>
            <a:rPr lang="es-MX" sz="1800" dirty="0" smtClean="0"/>
            <a:t>Elaborar y cumplir con un manual de procedimientos avalado por el CE, CI o CNFV.</a:t>
          </a:r>
          <a:endParaRPr lang="es-MX" sz="1800" dirty="0"/>
        </a:p>
      </dgm:t>
    </dgm:pt>
    <dgm:pt modelId="{489B84B9-8CB1-4828-A11F-DED48946D659}" type="parTrans" cxnId="{0A62C3CD-C081-4989-85A3-39984BDCD809}">
      <dgm:prSet/>
      <dgm:spPr/>
      <dgm:t>
        <a:bodyPr/>
        <a:lstStyle/>
        <a:p>
          <a:endParaRPr lang="es-MX"/>
        </a:p>
      </dgm:t>
    </dgm:pt>
    <dgm:pt modelId="{D78766CE-1EA0-48D2-B924-003B9EE666B5}" type="sibTrans" cxnId="{0A62C3CD-C081-4989-85A3-39984BDCD809}">
      <dgm:prSet/>
      <dgm:spPr/>
      <dgm:t>
        <a:bodyPr/>
        <a:lstStyle/>
        <a:p>
          <a:endParaRPr lang="es-MX"/>
        </a:p>
      </dgm:t>
    </dgm:pt>
    <dgm:pt modelId="{2E6FC6C3-816D-4134-BBEE-A765CE7DF68A}">
      <dgm:prSet phldrT="[Texto]" custT="1"/>
      <dgm:spPr/>
      <dgm:t>
        <a:bodyPr/>
        <a:lstStyle/>
        <a:p>
          <a:pPr algn="ctr"/>
          <a:r>
            <a:rPr lang="es-MX" sz="1800" dirty="0" smtClean="0"/>
            <a:t>Incentivar y promover la calidad de la notificación con los profesionales de la salud en su ámbito correspondiente.</a:t>
          </a:r>
          <a:endParaRPr lang="es-MX" sz="1800" dirty="0"/>
        </a:p>
      </dgm:t>
    </dgm:pt>
    <dgm:pt modelId="{BE99A208-3091-42E0-B404-70E654126369}" type="parTrans" cxnId="{66932035-664E-4C55-B473-E9F377F8B4C5}">
      <dgm:prSet/>
      <dgm:spPr/>
      <dgm:t>
        <a:bodyPr/>
        <a:lstStyle/>
        <a:p>
          <a:endParaRPr lang="es-MX"/>
        </a:p>
      </dgm:t>
    </dgm:pt>
    <dgm:pt modelId="{B42961C0-C006-41E1-9000-F41393B814E0}" type="sibTrans" cxnId="{66932035-664E-4C55-B473-E9F377F8B4C5}">
      <dgm:prSet/>
      <dgm:spPr/>
      <dgm:t>
        <a:bodyPr/>
        <a:lstStyle/>
        <a:p>
          <a:endParaRPr lang="es-MX"/>
        </a:p>
      </dgm:t>
    </dgm:pt>
    <dgm:pt modelId="{815BFD10-CD14-496E-BECE-CE0AE701AF13}">
      <dgm:prSet phldrT="[Texto]" custT="1"/>
      <dgm:spPr/>
      <dgm:t>
        <a:bodyPr/>
        <a:lstStyle/>
        <a:p>
          <a:pPr algn="ctr"/>
          <a:r>
            <a:rPr lang="es-MX" sz="1800" dirty="0" smtClean="0">
              <a:solidFill>
                <a:schemeClr val="tx1"/>
              </a:solidFill>
            </a:rPr>
            <a:t>Conservar todos los datos concernientes a la recolección y documentación del informe. Cualquier información incluyendo la verbal debe estar escrita, fechada y archivada.</a:t>
          </a:r>
          <a:endParaRPr lang="es-MX" sz="1800" dirty="0">
            <a:solidFill>
              <a:schemeClr val="tx1"/>
            </a:solidFill>
          </a:endParaRPr>
        </a:p>
      </dgm:t>
    </dgm:pt>
    <dgm:pt modelId="{288EDF75-43B6-4554-9730-F40F12C03076}" type="parTrans" cxnId="{0EA502F1-431C-437B-9ED8-91442B2C63E6}">
      <dgm:prSet/>
      <dgm:spPr/>
      <dgm:t>
        <a:bodyPr/>
        <a:lstStyle/>
        <a:p>
          <a:endParaRPr lang="es-MX"/>
        </a:p>
      </dgm:t>
    </dgm:pt>
    <dgm:pt modelId="{CE15799E-8C59-4B7F-9943-F538A5B739E7}" type="sibTrans" cxnId="{0EA502F1-431C-437B-9ED8-91442B2C63E6}">
      <dgm:prSet/>
      <dgm:spPr/>
      <dgm:t>
        <a:bodyPr/>
        <a:lstStyle/>
        <a:p>
          <a:endParaRPr lang="es-MX"/>
        </a:p>
      </dgm:t>
    </dgm:pt>
    <dgm:pt modelId="{F91B9A4D-4E14-4422-A9A7-EDEDE614E076}">
      <dgm:prSet phldrT="[Texto]" custT="1"/>
      <dgm:spPr/>
      <dgm:t>
        <a:bodyPr/>
        <a:lstStyle/>
        <a:p>
          <a:pPr algn="ctr"/>
          <a:r>
            <a:rPr lang="es-MX" sz="1800" dirty="0" smtClean="0"/>
            <a:t> </a:t>
          </a:r>
          <a:r>
            <a:rPr lang="es-MX" sz="1700" dirty="0" smtClean="0"/>
            <a:t>Garantizar la confidencialidad y la privacidad de la identidad de los pacientes y notificadores, verificar la seguridad del almacenamiento y transmisión de datos, especialmente los de computadora.</a:t>
          </a:r>
          <a:endParaRPr lang="es-MX" sz="1700" dirty="0"/>
        </a:p>
      </dgm:t>
    </dgm:pt>
    <dgm:pt modelId="{5777B419-00AB-4F2D-A50F-0C5520021B98}" type="parTrans" cxnId="{6E367A2B-BA69-4BE3-B659-F7C8D5B5859A}">
      <dgm:prSet/>
      <dgm:spPr/>
      <dgm:t>
        <a:bodyPr/>
        <a:lstStyle/>
        <a:p>
          <a:endParaRPr lang="es-MX"/>
        </a:p>
      </dgm:t>
    </dgm:pt>
    <dgm:pt modelId="{E72A9B28-39DF-4FD1-A775-16A06BEC3137}" type="sibTrans" cxnId="{6E367A2B-BA69-4BE3-B659-F7C8D5B5859A}">
      <dgm:prSet/>
      <dgm:spPr/>
      <dgm:t>
        <a:bodyPr/>
        <a:lstStyle/>
        <a:p>
          <a:endParaRPr lang="es-MX"/>
        </a:p>
      </dgm:t>
    </dgm:pt>
    <dgm:pt modelId="{6F94FD45-20ED-4A9C-898F-D3BF2AD98A57}" type="pres">
      <dgm:prSet presAssocID="{4230BB04-7916-4142-855C-1464E99490D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5620437-6166-4FEC-BF6B-409230901799}" type="pres">
      <dgm:prSet presAssocID="{E98B3E20-A6A1-4BF0-B8CB-FE0F0C42B559}" presName="parentLin" presStyleCnt="0"/>
      <dgm:spPr/>
    </dgm:pt>
    <dgm:pt modelId="{69E29A6A-ADD7-4F65-9EFC-4CBA187D6FDE}" type="pres">
      <dgm:prSet presAssocID="{E98B3E20-A6A1-4BF0-B8CB-FE0F0C42B559}" presName="parentLeftMargin" presStyleLbl="node1" presStyleIdx="0" presStyleCnt="4"/>
      <dgm:spPr/>
      <dgm:t>
        <a:bodyPr/>
        <a:lstStyle/>
        <a:p>
          <a:endParaRPr lang="es-MX"/>
        </a:p>
      </dgm:t>
    </dgm:pt>
    <dgm:pt modelId="{86CFA432-E1F7-48EB-A1EA-441DB8B808CA}" type="pres">
      <dgm:prSet presAssocID="{E98B3E20-A6A1-4BF0-B8CB-FE0F0C42B559}" presName="parentText" presStyleLbl="node1" presStyleIdx="0" presStyleCnt="4" custScaleX="142997" custScaleY="11545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B89B27C-E8CB-4EC7-9147-600BEB596DDB}" type="pres">
      <dgm:prSet presAssocID="{E98B3E20-A6A1-4BF0-B8CB-FE0F0C42B559}" presName="negativeSpace" presStyleCnt="0"/>
      <dgm:spPr/>
    </dgm:pt>
    <dgm:pt modelId="{DC7AE8AA-5FF0-4676-845C-9202085FE6B6}" type="pres">
      <dgm:prSet presAssocID="{E98B3E20-A6A1-4BF0-B8CB-FE0F0C42B559}" presName="childText" presStyleLbl="conFgAcc1" presStyleIdx="0" presStyleCnt="4" custLinFactNeighborY="-9675">
        <dgm:presLayoutVars>
          <dgm:bulletEnabled val="1"/>
        </dgm:presLayoutVars>
      </dgm:prSet>
      <dgm:spPr/>
    </dgm:pt>
    <dgm:pt modelId="{6CC4425C-DF43-4E02-9EDE-9BA47577B82B}" type="pres">
      <dgm:prSet presAssocID="{D78766CE-1EA0-48D2-B924-003B9EE666B5}" presName="spaceBetweenRectangles" presStyleCnt="0"/>
      <dgm:spPr/>
    </dgm:pt>
    <dgm:pt modelId="{82B21BA5-52D2-4264-A432-9D4F2A73AAC7}" type="pres">
      <dgm:prSet presAssocID="{2E6FC6C3-816D-4134-BBEE-A765CE7DF68A}" presName="parentLin" presStyleCnt="0"/>
      <dgm:spPr/>
    </dgm:pt>
    <dgm:pt modelId="{A3F8A986-C07E-4C85-B996-00EF9137D604}" type="pres">
      <dgm:prSet presAssocID="{2E6FC6C3-816D-4134-BBEE-A765CE7DF68A}" presName="parentLeftMargin" presStyleLbl="node1" presStyleIdx="0" presStyleCnt="4"/>
      <dgm:spPr/>
      <dgm:t>
        <a:bodyPr/>
        <a:lstStyle/>
        <a:p>
          <a:endParaRPr lang="es-MX"/>
        </a:p>
      </dgm:t>
    </dgm:pt>
    <dgm:pt modelId="{6F5D2059-3D74-42DA-A6B6-F6A257438E3D}" type="pres">
      <dgm:prSet presAssocID="{2E6FC6C3-816D-4134-BBEE-A765CE7DF68A}" presName="parentText" presStyleLbl="node1" presStyleIdx="1" presStyleCnt="4" custScaleX="137781" custScaleY="132438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FFA9A88-03FC-4F78-8369-7A32960759EF}" type="pres">
      <dgm:prSet presAssocID="{2E6FC6C3-816D-4134-BBEE-A765CE7DF68A}" presName="negativeSpace" presStyleCnt="0"/>
      <dgm:spPr/>
    </dgm:pt>
    <dgm:pt modelId="{54F6D653-6B64-4F35-8D7A-E416B435E865}" type="pres">
      <dgm:prSet presAssocID="{2E6FC6C3-816D-4134-BBEE-A765CE7DF68A}" presName="childText" presStyleLbl="conFgAcc1" presStyleIdx="1" presStyleCnt="4">
        <dgm:presLayoutVars>
          <dgm:bulletEnabled val="1"/>
        </dgm:presLayoutVars>
      </dgm:prSet>
      <dgm:spPr/>
    </dgm:pt>
    <dgm:pt modelId="{49313CAC-61AC-4493-82D1-34F0E03679DB}" type="pres">
      <dgm:prSet presAssocID="{B42961C0-C006-41E1-9000-F41393B814E0}" presName="spaceBetweenRectangles" presStyleCnt="0"/>
      <dgm:spPr/>
    </dgm:pt>
    <dgm:pt modelId="{97569573-D35D-4AB9-9004-557E5C4DD78F}" type="pres">
      <dgm:prSet presAssocID="{815BFD10-CD14-496E-BECE-CE0AE701AF13}" presName="parentLin" presStyleCnt="0"/>
      <dgm:spPr/>
    </dgm:pt>
    <dgm:pt modelId="{5B9F2ACB-6FDB-4BA3-9E25-FA1C82DFD369}" type="pres">
      <dgm:prSet presAssocID="{815BFD10-CD14-496E-BECE-CE0AE701AF13}" presName="parentLeftMargin" presStyleLbl="node1" presStyleIdx="1" presStyleCnt="4"/>
      <dgm:spPr/>
      <dgm:t>
        <a:bodyPr/>
        <a:lstStyle/>
        <a:p>
          <a:endParaRPr lang="es-MX"/>
        </a:p>
      </dgm:t>
    </dgm:pt>
    <dgm:pt modelId="{B02706FB-781E-41CF-AC81-A348B45CE8E7}" type="pres">
      <dgm:prSet presAssocID="{815BFD10-CD14-496E-BECE-CE0AE701AF13}" presName="parentText" presStyleLbl="node1" presStyleIdx="2" presStyleCnt="4" custScaleX="142857" custScaleY="14010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524EB55-A3A6-4A4E-98DF-A9F8C94CA01C}" type="pres">
      <dgm:prSet presAssocID="{815BFD10-CD14-496E-BECE-CE0AE701AF13}" presName="negativeSpace" presStyleCnt="0"/>
      <dgm:spPr/>
    </dgm:pt>
    <dgm:pt modelId="{C72C796C-ADB9-484B-A429-0B9EA63D8D01}" type="pres">
      <dgm:prSet presAssocID="{815BFD10-CD14-496E-BECE-CE0AE701AF13}" presName="childText" presStyleLbl="conFgAcc1" presStyleIdx="2" presStyleCnt="4">
        <dgm:presLayoutVars>
          <dgm:bulletEnabled val="1"/>
        </dgm:presLayoutVars>
      </dgm:prSet>
      <dgm:spPr/>
    </dgm:pt>
    <dgm:pt modelId="{390A5CCF-D71A-4B00-BA4A-7243074E76AD}" type="pres">
      <dgm:prSet presAssocID="{CE15799E-8C59-4B7F-9943-F538A5B739E7}" presName="spaceBetweenRectangles" presStyleCnt="0"/>
      <dgm:spPr/>
    </dgm:pt>
    <dgm:pt modelId="{89779D5B-D883-4D0D-9AFD-21FD2DA3CE51}" type="pres">
      <dgm:prSet presAssocID="{F91B9A4D-4E14-4422-A9A7-EDEDE614E076}" presName="parentLin" presStyleCnt="0"/>
      <dgm:spPr/>
    </dgm:pt>
    <dgm:pt modelId="{4DFD86D7-4A45-473D-9D6D-549D3DFD8A7E}" type="pres">
      <dgm:prSet presAssocID="{F91B9A4D-4E14-4422-A9A7-EDEDE614E076}" presName="parentLeftMargin" presStyleLbl="node1" presStyleIdx="2" presStyleCnt="4"/>
      <dgm:spPr/>
      <dgm:t>
        <a:bodyPr/>
        <a:lstStyle/>
        <a:p>
          <a:endParaRPr lang="es-MX"/>
        </a:p>
      </dgm:t>
    </dgm:pt>
    <dgm:pt modelId="{9A012968-B5D4-4270-A2FC-FE35B8440EF6}" type="pres">
      <dgm:prSet presAssocID="{F91B9A4D-4E14-4422-A9A7-EDEDE614E076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C1DBCEA-69F0-4249-8F25-96882543A988}" type="pres">
      <dgm:prSet presAssocID="{F91B9A4D-4E14-4422-A9A7-EDEDE614E076}" presName="negativeSpace" presStyleCnt="0"/>
      <dgm:spPr/>
    </dgm:pt>
    <dgm:pt modelId="{D51C251A-8AC0-4767-879A-AF95351231B3}" type="pres">
      <dgm:prSet presAssocID="{F91B9A4D-4E14-4422-A9A7-EDEDE614E076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93FB52C-3100-498F-9251-0D9A0AF22E74}" type="presOf" srcId="{4230BB04-7916-4142-855C-1464E99490DB}" destId="{6F94FD45-20ED-4A9C-898F-D3BF2AD98A57}" srcOrd="0" destOrd="0" presId="urn:microsoft.com/office/officeart/2005/8/layout/list1"/>
    <dgm:cxn modelId="{ADEA1339-6912-47FB-8FEE-F50BBB4E2433}" type="presOf" srcId="{F91B9A4D-4E14-4422-A9A7-EDEDE614E076}" destId="{4DFD86D7-4A45-473D-9D6D-549D3DFD8A7E}" srcOrd="0" destOrd="0" presId="urn:microsoft.com/office/officeart/2005/8/layout/list1"/>
    <dgm:cxn modelId="{0EA502F1-431C-437B-9ED8-91442B2C63E6}" srcId="{4230BB04-7916-4142-855C-1464E99490DB}" destId="{815BFD10-CD14-496E-BECE-CE0AE701AF13}" srcOrd="2" destOrd="0" parTransId="{288EDF75-43B6-4554-9730-F40F12C03076}" sibTransId="{CE15799E-8C59-4B7F-9943-F538A5B739E7}"/>
    <dgm:cxn modelId="{66932035-664E-4C55-B473-E9F377F8B4C5}" srcId="{4230BB04-7916-4142-855C-1464E99490DB}" destId="{2E6FC6C3-816D-4134-BBEE-A765CE7DF68A}" srcOrd="1" destOrd="0" parTransId="{BE99A208-3091-42E0-B404-70E654126369}" sibTransId="{B42961C0-C006-41E1-9000-F41393B814E0}"/>
    <dgm:cxn modelId="{0403F76A-4D66-4F1A-B355-59315756AAC5}" type="presOf" srcId="{E98B3E20-A6A1-4BF0-B8CB-FE0F0C42B559}" destId="{86CFA432-E1F7-48EB-A1EA-441DB8B808CA}" srcOrd="1" destOrd="0" presId="urn:microsoft.com/office/officeart/2005/8/layout/list1"/>
    <dgm:cxn modelId="{08642BF8-F0E9-4985-BC95-C5A1C084EC35}" type="presOf" srcId="{2E6FC6C3-816D-4134-BBEE-A765CE7DF68A}" destId="{A3F8A986-C07E-4C85-B996-00EF9137D604}" srcOrd="0" destOrd="0" presId="urn:microsoft.com/office/officeart/2005/8/layout/list1"/>
    <dgm:cxn modelId="{2827FB06-1662-4B57-B1D7-70A34B62916F}" type="presOf" srcId="{815BFD10-CD14-496E-BECE-CE0AE701AF13}" destId="{5B9F2ACB-6FDB-4BA3-9E25-FA1C82DFD369}" srcOrd="0" destOrd="0" presId="urn:microsoft.com/office/officeart/2005/8/layout/list1"/>
    <dgm:cxn modelId="{E556B5C9-D643-4D9C-BE72-E3C482A03D84}" type="presOf" srcId="{E98B3E20-A6A1-4BF0-B8CB-FE0F0C42B559}" destId="{69E29A6A-ADD7-4F65-9EFC-4CBA187D6FDE}" srcOrd="0" destOrd="0" presId="urn:microsoft.com/office/officeart/2005/8/layout/list1"/>
    <dgm:cxn modelId="{D005694D-6416-49FD-83AC-2AE9A70FACAE}" type="presOf" srcId="{F91B9A4D-4E14-4422-A9A7-EDEDE614E076}" destId="{9A012968-B5D4-4270-A2FC-FE35B8440EF6}" srcOrd="1" destOrd="0" presId="urn:microsoft.com/office/officeart/2005/8/layout/list1"/>
    <dgm:cxn modelId="{521805AB-6ED3-4D64-89E4-A69025784FE4}" type="presOf" srcId="{2E6FC6C3-816D-4134-BBEE-A765CE7DF68A}" destId="{6F5D2059-3D74-42DA-A6B6-F6A257438E3D}" srcOrd="1" destOrd="0" presId="urn:microsoft.com/office/officeart/2005/8/layout/list1"/>
    <dgm:cxn modelId="{92ECB6E9-0DF6-43E6-8B0D-FD358B094682}" type="presOf" srcId="{815BFD10-CD14-496E-BECE-CE0AE701AF13}" destId="{B02706FB-781E-41CF-AC81-A348B45CE8E7}" srcOrd="1" destOrd="0" presId="urn:microsoft.com/office/officeart/2005/8/layout/list1"/>
    <dgm:cxn modelId="{6E367A2B-BA69-4BE3-B659-F7C8D5B5859A}" srcId="{4230BB04-7916-4142-855C-1464E99490DB}" destId="{F91B9A4D-4E14-4422-A9A7-EDEDE614E076}" srcOrd="3" destOrd="0" parTransId="{5777B419-00AB-4F2D-A50F-0C5520021B98}" sibTransId="{E72A9B28-39DF-4FD1-A775-16A06BEC3137}"/>
    <dgm:cxn modelId="{0A62C3CD-C081-4989-85A3-39984BDCD809}" srcId="{4230BB04-7916-4142-855C-1464E99490DB}" destId="{E98B3E20-A6A1-4BF0-B8CB-FE0F0C42B559}" srcOrd="0" destOrd="0" parTransId="{489B84B9-8CB1-4828-A11F-DED48946D659}" sibTransId="{D78766CE-1EA0-48D2-B924-003B9EE666B5}"/>
    <dgm:cxn modelId="{6AF07DD7-DE08-4576-802A-1B0B1973325F}" type="presParOf" srcId="{6F94FD45-20ED-4A9C-898F-D3BF2AD98A57}" destId="{A5620437-6166-4FEC-BF6B-409230901799}" srcOrd="0" destOrd="0" presId="urn:microsoft.com/office/officeart/2005/8/layout/list1"/>
    <dgm:cxn modelId="{C73717A8-E1EB-47C5-80AB-62FBEC159CE4}" type="presParOf" srcId="{A5620437-6166-4FEC-BF6B-409230901799}" destId="{69E29A6A-ADD7-4F65-9EFC-4CBA187D6FDE}" srcOrd="0" destOrd="0" presId="urn:microsoft.com/office/officeart/2005/8/layout/list1"/>
    <dgm:cxn modelId="{00664CD2-A2D6-4BF0-AAFF-35D0F785BDAB}" type="presParOf" srcId="{A5620437-6166-4FEC-BF6B-409230901799}" destId="{86CFA432-E1F7-48EB-A1EA-441DB8B808CA}" srcOrd="1" destOrd="0" presId="urn:microsoft.com/office/officeart/2005/8/layout/list1"/>
    <dgm:cxn modelId="{19AECC7E-4FB0-45FA-853D-D022766C1717}" type="presParOf" srcId="{6F94FD45-20ED-4A9C-898F-D3BF2AD98A57}" destId="{7B89B27C-E8CB-4EC7-9147-600BEB596DDB}" srcOrd="1" destOrd="0" presId="urn:microsoft.com/office/officeart/2005/8/layout/list1"/>
    <dgm:cxn modelId="{EE78295C-4D69-477C-8FEA-79F6556DD2A2}" type="presParOf" srcId="{6F94FD45-20ED-4A9C-898F-D3BF2AD98A57}" destId="{DC7AE8AA-5FF0-4676-845C-9202085FE6B6}" srcOrd="2" destOrd="0" presId="urn:microsoft.com/office/officeart/2005/8/layout/list1"/>
    <dgm:cxn modelId="{733C0D27-4567-49A3-8972-C162BF5778BD}" type="presParOf" srcId="{6F94FD45-20ED-4A9C-898F-D3BF2AD98A57}" destId="{6CC4425C-DF43-4E02-9EDE-9BA47577B82B}" srcOrd="3" destOrd="0" presId="urn:microsoft.com/office/officeart/2005/8/layout/list1"/>
    <dgm:cxn modelId="{F5157373-47CE-4BF1-9174-DF87EA654E5F}" type="presParOf" srcId="{6F94FD45-20ED-4A9C-898F-D3BF2AD98A57}" destId="{82B21BA5-52D2-4264-A432-9D4F2A73AAC7}" srcOrd="4" destOrd="0" presId="urn:microsoft.com/office/officeart/2005/8/layout/list1"/>
    <dgm:cxn modelId="{5BF3013D-EA73-4F4F-8319-55E96E714A0F}" type="presParOf" srcId="{82B21BA5-52D2-4264-A432-9D4F2A73AAC7}" destId="{A3F8A986-C07E-4C85-B996-00EF9137D604}" srcOrd="0" destOrd="0" presId="urn:microsoft.com/office/officeart/2005/8/layout/list1"/>
    <dgm:cxn modelId="{34DDD52D-A71A-4BC2-BC1F-7EC5DE9BB3B3}" type="presParOf" srcId="{82B21BA5-52D2-4264-A432-9D4F2A73AAC7}" destId="{6F5D2059-3D74-42DA-A6B6-F6A257438E3D}" srcOrd="1" destOrd="0" presId="urn:microsoft.com/office/officeart/2005/8/layout/list1"/>
    <dgm:cxn modelId="{52CF9F41-5E75-494D-933D-095430E152CE}" type="presParOf" srcId="{6F94FD45-20ED-4A9C-898F-D3BF2AD98A57}" destId="{DFFA9A88-03FC-4F78-8369-7A32960759EF}" srcOrd="5" destOrd="0" presId="urn:microsoft.com/office/officeart/2005/8/layout/list1"/>
    <dgm:cxn modelId="{768EAEAF-AE8E-4618-86B1-9C5B58EDAFC4}" type="presParOf" srcId="{6F94FD45-20ED-4A9C-898F-D3BF2AD98A57}" destId="{54F6D653-6B64-4F35-8D7A-E416B435E865}" srcOrd="6" destOrd="0" presId="urn:microsoft.com/office/officeart/2005/8/layout/list1"/>
    <dgm:cxn modelId="{7374B917-A24E-47AF-9B72-5121195B5FB0}" type="presParOf" srcId="{6F94FD45-20ED-4A9C-898F-D3BF2AD98A57}" destId="{49313CAC-61AC-4493-82D1-34F0E03679DB}" srcOrd="7" destOrd="0" presId="urn:microsoft.com/office/officeart/2005/8/layout/list1"/>
    <dgm:cxn modelId="{B925B686-D84B-4C09-B253-6943A1BD0D24}" type="presParOf" srcId="{6F94FD45-20ED-4A9C-898F-D3BF2AD98A57}" destId="{97569573-D35D-4AB9-9004-557E5C4DD78F}" srcOrd="8" destOrd="0" presId="urn:microsoft.com/office/officeart/2005/8/layout/list1"/>
    <dgm:cxn modelId="{638E2357-8872-4012-B5BA-3469A57EF9A4}" type="presParOf" srcId="{97569573-D35D-4AB9-9004-557E5C4DD78F}" destId="{5B9F2ACB-6FDB-4BA3-9E25-FA1C82DFD369}" srcOrd="0" destOrd="0" presId="urn:microsoft.com/office/officeart/2005/8/layout/list1"/>
    <dgm:cxn modelId="{7A9F541B-E56E-42E8-B047-EB805436B0FC}" type="presParOf" srcId="{97569573-D35D-4AB9-9004-557E5C4DD78F}" destId="{B02706FB-781E-41CF-AC81-A348B45CE8E7}" srcOrd="1" destOrd="0" presId="urn:microsoft.com/office/officeart/2005/8/layout/list1"/>
    <dgm:cxn modelId="{DCFE6F53-059C-494B-A99C-7070398B3A44}" type="presParOf" srcId="{6F94FD45-20ED-4A9C-898F-D3BF2AD98A57}" destId="{5524EB55-A3A6-4A4E-98DF-A9F8C94CA01C}" srcOrd="9" destOrd="0" presId="urn:microsoft.com/office/officeart/2005/8/layout/list1"/>
    <dgm:cxn modelId="{B646560D-59BD-4DAF-894B-F3E32477C644}" type="presParOf" srcId="{6F94FD45-20ED-4A9C-898F-D3BF2AD98A57}" destId="{C72C796C-ADB9-484B-A429-0B9EA63D8D01}" srcOrd="10" destOrd="0" presId="urn:microsoft.com/office/officeart/2005/8/layout/list1"/>
    <dgm:cxn modelId="{D1DA5D80-F4AA-45BC-814C-97421D6AF201}" type="presParOf" srcId="{6F94FD45-20ED-4A9C-898F-D3BF2AD98A57}" destId="{390A5CCF-D71A-4B00-BA4A-7243074E76AD}" srcOrd="11" destOrd="0" presId="urn:microsoft.com/office/officeart/2005/8/layout/list1"/>
    <dgm:cxn modelId="{C73310C6-2653-40C5-8FCA-B99E1B04D784}" type="presParOf" srcId="{6F94FD45-20ED-4A9C-898F-D3BF2AD98A57}" destId="{89779D5B-D883-4D0D-9AFD-21FD2DA3CE51}" srcOrd="12" destOrd="0" presId="urn:microsoft.com/office/officeart/2005/8/layout/list1"/>
    <dgm:cxn modelId="{6DB2E69C-EC4D-4FB8-BA86-BBD6267BE3E2}" type="presParOf" srcId="{89779D5B-D883-4D0D-9AFD-21FD2DA3CE51}" destId="{4DFD86D7-4A45-473D-9D6D-549D3DFD8A7E}" srcOrd="0" destOrd="0" presId="urn:microsoft.com/office/officeart/2005/8/layout/list1"/>
    <dgm:cxn modelId="{6C90CD5A-041D-4F55-9D0B-B22895522F93}" type="presParOf" srcId="{89779D5B-D883-4D0D-9AFD-21FD2DA3CE51}" destId="{9A012968-B5D4-4270-A2FC-FE35B8440EF6}" srcOrd="1" destOrd="0" presId="urn:microsoft.com/office/officeart/2005/8/layout/list1"/>
    <dgm:cxn modelId="{14C0EB22-2C3B-4A9A-ABEF-953918707856}" type="presParOf" srcId="{6F94FD45-20ED-4A9C-898F-D3BF2AD98A57}" destId="{CC1DBCEA-69F0-4249-8F25-96882543A988}" srcOrd="13" destOrd="0" presId="urn:microsoft.com/office/officeart/2005/8/layout/list1"/>
    <dgm:cxn modelId="{D24877B3-02AA-4B61-B142-DE71404FC46B}" type="presParOf" srcId="{6F94FD45-20ED-4A9C-898F-D3BF2AD98A57}" destId="{D51C251A-8AC0-4767-879A-AF95351231B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A3DEA38D-8912-46B0-A2FD-52BF106543EB}" type="doc">
      <dgm:prSet loTypeId="urn:microsoft.com/office/officeart/2005/8/layout/list1" loCatId="list" qsTypeId="urn:microsoft.com/office/officeart/2005/8/quickstyle/simple5" qsCatId="simple" csTypeId="urn:microsoft.com/office/officeart/2005/8/colors/accent1_3" csCatId="accent1" phldr="1"/>
      <dgm:spPr/>
      <dgm:t>
        <a:bodyPr/>
        <a:lstStyle/>
        <a:p>
          <a:endParaRPr lang="es-MX"/>
        </a:p>
      </dgm:t>
    </dgm:pt>
    <dgm:pt modelId="{6DAD72B2-B1A8-4F74-AF33-3991D4E4FAF0}">
      <dgm:prSet phldrT="[Texto]" custT="1"/>
      <dgm:spPr/>
      <dgm:t>
        <a:bodyPr/>
        <a:lstStyle/>
        <a:p>
          <a:pPr algn="ctr"/>
          <a:r>
            <a:rPr lang="es-MX" sz="1800" dirty="0" smtClean="0"/>
            <a:t>Realizar actividades de retroalimentación al CE, CI o CNFV según corresponda y a los notificadores, de las medidas administrativas relacionadas con la seguridad de los medicamentos.</a:t>
          </a:r>
          <a:endParaRPr lang="es-MX" sz="1800" dirty="0"/>
        </a:p>
      </dgm:t>
    </dgm:pt>
    <dgm:pt modelId="{154E5F16-DADF-4A5D-939E-1D4CC726F421}" type="parTrans" cxnId="{248293EB-12EA-4FA9-9C51-1650D3A6D60C}">
      <dgm:prSet/>
      <dgm:spPr/>
      <dgm:t>
        <a:bodyPr/>
        <a:lstStyle/>
        <a:p>
          <a:endParaRPr lang="es-MX"/>
        </a:p>
      </dgm:t>
    </dgm:pt>
    <dgm:pt modelId="{1C3C7378-BF70-42A9-BF0C-4E266633303B}" type="sibTrans" cxnId="{248293EB-12EA-4FA9-9C51-1650D3A6D60C}">
      <dgm:prSet/>
      <dgm:spPr/>
      <dgm:t>
        <a:bodyPr/>
        <a:lstStyle/>
        <a:p>
          <a:endParaRPr lang="es-MX"/>
        </a:p>
      </dgm:t>
    </dgm:pt>
    <dgm:pt modelId="{D69C9503-D526-4800-8D1F-E8748A2B0C47}">
      <dgm:prSet phldrT="[Texto]" custT="1"/>
      <dgm:spPr/>
      <dgm:t>
        <a:bodyPr/>
        <a:lstStyle/>
        <a:p>
          <a:pPr algn="ctr"/>
          <a:r>
            <a:rPr lang="es-MX" sz="1800" smtClean="0"/>
            <a:t>Participar coordinadamente con el CE, CI o CNFV según corresponda en apego a las disposiciones que éste establezca.</a:t>
          </a:r>
          <a:endParaRPr lang="es-MX" sz="1800" dirty="0"/>
        </a:p>
      </dgm:t>
    </dgm:pt>
    <dgm:pt modelId="{E39B90E6-4771-46E2-A185-B29C5FD46C54}" type="parTrans" cxnId="{8575B9CA-1E3D-4923-99D0-0CF11F5FF4EA}">
      <dgm:prSet/>
      <dgm:spPr/>
      <dgm:t>
        <a:bodyPr/>
        <a:lstStyle/>
        <a:p>
          <a:endParaRPr lang="es-MX"/>
        </a:p>
      </dgm:t>
    </dgm:pt>
    <dgm:pt modelId="{DAFF7B6E-7D7F-4C2F-9159-3E84DCE055B3}" type="sibTrans" cxnId="{8575B9CA-1E3D-4923-99D0-0CF11F5FF4EA}">
      <dgm:prSet/>
      <dgm:spPr/>
      <dgm:t>
        <a:bodyPr/>
        <a:lstStyle/>
        <a:p>
          <a:endParaRPr lang="es-MX"/>
        </a:p>
      </dgm:t>
    </dgm:pt>
    <dgm:pt modelId="{0E965A77-5139-43A8-BE13-87923E00C157}">
      <dgm:prSet phldrT="[Texto]" custT="1"/>
      <dgm:spPr/>
      <dgm:t>
        <a:bodyPr/>
        <a:lstStyle/>
        <a:p>
          <a:pPr algn="ctr"/>
          <a:r>
            <a:rPr lang="es-MX" sz="1800" smtClean="0"/>
            <a:t>Implementar y coordinar un comité de Farmacovigilancia dentro del Hospital correspondiente. </a:t>
          </a:r>
          <a:endParaRPr lang="es-MX" sz="1800" dirty="0"/>
        </a:p>
      </dgm:t>
    </dgm:pt>
    <dgm:pt modelId="{6FEC5B3D-72BD-413D-99A7-E3ACEFD5C094}" type="parTrans" cxnId="{6D57DCDB-BB83-4985-BFA8-EA709E9C1E91}">
      <dgm:prSet/>
      <dgm:spPr/>
      <dgm:t>
        <a:bodyPr/>
        <a:lstStyle/>
        <a:p>
          <a:endParaRPr lang="es-MX"/>
        </a:p>
      </dgm:t>
    </dgm:pt>
    <dgm:pt modelId="{24203DAF-914C-4690-A302-E90F4DAB947B}" type="sibTrans" cxnId="{6D57DCDB-BB83-4985-BFA8-EA709E9C1E91}">
      <dgm:prSet/>
      <dgm:spPr/>
      <dgm:t>
        <a:bodyPr/>
        <a:lstStyle/>
        <a:p>
          <a:endParaRPr lang="es-MX"/>
        </a:p>
      </dgm:t>
    </dgm:pt>
    <dgm:pt modelId="{26B4711E-A35B-4E76-9C29-652B079B46F7}">
      <dgm:prSet phldrT="[Texto]" custT="1"/>
      <dgm:spPr/>
      <dgm:t>
        <a:bodyPr/>
        <a:lstStyle/>
        <a:p>
          <a:pPr algn="ctr"/>
          <a:r>
            <a:rPr lang="es-MX" sz="1800" dirty="0" smtClean="0">
              <a:solidFill>
                <a:schemeClr val="tx1"/>
              </a:solidFill>
            </a:rPr>
            <a:t>Permitir que los investigadores con los que cuenta el Hospital participen en los estudios clínicos y brindar las condiciones necesarias para el desarrollo de los mismos.</a:t>
          </a:r>
          <a:r>
            <a:rPr lang="es-MX" sz="1800" dirty="0" smtClean="0"/>
            <a:t> </a:t>
          </a:r>
          <a:endParaRPr lang="es-MX" sz="1800" dirty="0"/>
        </a:p>
      </dgm:t>
    </dgm:pt>
    <dgm:pt modelId="{7BEBF86C-427E-41B8-9834-5BAF960D6081}" type="parTrans" cxnId="{4331B28A-5B64-4D7A-9A40-D6F585629EB6}">
      <dgm:prSet/>
      <dgm:spPr/>
      <dgm:t>
        <a:bodyPr/>
        <a:lstStyle/>
        <a:p>
          <a:endParaRPr lang="es-MX"/>
        </a:p>
      </dgm:t>
    </dgm:pt>
    <dgm:pt modelId="{8776332B-6F6E-4725-B360-8D16552D969A}" type="sibTrans" cxnId="{4331B28A-5B64-4D7A-9A40-D6F585629EB6}">
      <dgm:prSet/>
      <dgm:spPr/>
      <dgm:t>
        <a:bodyPr/>
        <a:lstStyle/>
        <a:p>
          <a:endParaRPr lang="es-MX"/>
        </a:p>
      </dgm:t>
    </dgm:pt>
    <dgm:pt modelId="{8425232F-823B-4B3B-811F-2540F87DB2C0}" type="pres">
      <dgm:prSet presAssocID="{A3DEA38D-8912-46B0-A2FD-52BF106543E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B5A0357-70AF-4DD0-83FF-5D17AAE33E46}" type="pres">
      <dgm:prSet presAssocID="{6DAD72B2-B1A8-4F74-AF33-3991D4E4FAF0}" presName="parentLin" presStyleCnt="0"/>
      <dgm:spPr/>
    </dgm:pt>
    <dgm:pt modelId="{C7702376-9B7E-4FEC-9AA6-756F3042634F}" type="pres">
      <dgm:prSet presAssocID="{6DAD72B2-B1A8-4F74-AF33-3991D4E4FAF0}" presName="parentLeftMargin" presStyleLbl="node1" presStyleIdx="0" presStyleCnt="4"/>
      <dgm:spPr/>
      <dgm:t>
        <a:bodyPr/>
        <a:lstStyle/>
        <a:p>
          <a:endParaRPr lang="es-MX"/>
        </a:p>
      </dgm:t>
    </dgm:pt>
    <dgm:pt modelId="{B528EA03-1698-4D67-98A5-74729C72B8B0}" type="pres">
      <dgm:prSet presAssocID="{6DAD72B2-B1A8-4F74-AF33-3991D4E4FAF0}" presName="parentText" presStyleLbl="node1" presStyleIdx="0" presStyleCnt="4" custScaleX="142857" custScaleY="14992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880C188-2B51-4A10-AD82-C439D4840B02}" type="pres">
      <dgm:prSet presAssocID="{6DAD72B2-B1A8-4F74-AF33-3991D4E4FAF0}" presName="negativeSpace" presStyleCnt="0"/>
      <dgm:spPr/>
    </dgm:pt>
    <dgm:pt modelId="{388723A0-BD6D-4122-A5F4-57FAEA106B13}" type="pres">
      <dgm:prSet presAssocID="{6DAD72B2-B1A8-4F74-AF33-3991D4E4FAF0}" presName="childText" presStyleLbl="conFgAcc1" presStyleIdx="0" presStyleCnt="4" custLinFactNeighborX="-909">
        <dgm:presLayoutVars>
          <dgm:bulletEnabled val="1"/>
        </dgm:presLayoutVars>
      </dgm:prSet>
      <dgm:spPr/>
    </dgm:pt>
    <dgm:pt modelId="{2287FD8D-2374-460B-B2E2-03BC381816BD}" type="pres">
      <dgm:prSet presAssocID="{1C3C7378-BF70-42A9-BF0C-4E266633303B}" presName="spaceBetweenRectangles" presStyleCnt="0"/>
      <dgm:spPr/>
    </dgm:pt>
    <dgm:pt modelId="{091F4825-7B66-4EAD-94FE-B6709EA2628F}" type="pres">
      <dgm:prSet presAssocID="{D69C9503-D526-4800-8D1F-E8748A2B0C47}" presName="parentLin" presStyleCnt="0"/>
      <dgm:spPr/>
    </dgm:pt>
    <dgm:pt modelId="{C23EAB59-0906-44FA-9D4A-B609C5E29483}" type="pres">
      <dgm:prSet presAssocID="{D69C9503-D526-4800-8D1F-E8748A2B0C47}" presName="parentLeftMargin" presStyleLbl="node1" presStyleIdx="0" presStyleCnt="4"/>
      <dgm:spPr/>
      <dgm:t>
        <a:bodyPr/>
        <a:lstStyle/>
        <a:p>
          <a:endParaRPr lang="es-MX"/>
        </a:p>
      </dgm:t>
    </dgm:pt>
    <dgm:pt modelId="{E507F94C-10FF-4A24-988C-ABEEC5459CD2}" type="pres">
      <dgm:prSet presAssocID="{D69C9503-D526-4800-8D1F-E8748A2B0C47}" presName="parentText" presStyleLbl="node1" presStyleIdx="1" presStyleCnt="4" custScaleX="142997" custScaleY="16940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04EDC13-7BCE-4982-97B8-1C9719D3BB1F}" type="pres">
      <dgm:prSet presAssocID="{D69C9503-D526-4800-8D1F-E8748A2B0C47}" presName="negativeSpace" presStyleCnt="0"/>
      <dgm:spPr/>
    </dgm:pt>
    <dgm:pt modelId="{B5B5EDA0-A4DA-475B-A53C-CEFCC4F8957E}" type="pres">
      <dgm:prSet presAssocID="{D69C9503-D526-4800-8D1F-E8748A2B0C47}" presName="childText" presStyleLbl="conFgAcc1" presStyleIdx="1" presStyleCnt="4">
        <dgm:presLayoutVars>
          <dgm:bulletEnabled val="1"/>
        </dgm:presLayoutVars>
      </dgm:prSet>
      <dgm:spPr/>
    </dgm:pt>
    <dgm:pt modelId="{80F0E84C-B619-4795-9F0C-942BBFF3DB44}" type="pres">
      <dgm:prSet presAssocID="{DAFF7B6E-7D7F-4C2F-9159-3E84DCE055B3}" presName="spaceBetweenRectangles" presStyleCnt="0"/>
      <dgm:spPr/>
    </dgm:pt>
    <dgm:pt modelId="{7C4C1117-5476-49AA-8203-7CC5492BC94D}" type="pres">
      <dgm:prSet presAssocID="{0E965A77-5139-43A8-BE13-87923E00C157}" presName="parentLin" presStyleCnt="0"/>
      <dgm:spPr/>
    </dgm:pt>
    <dgm:pt modelId="{5E7E4EFF-35E1-406F-95B3-836EB77ADA97}" type="pres">
      <dgm:prSet presAssocID="{0E965A77-5139-43A8-BE13-87923E00C157}" presName="parentLeftMargin" presStyleLbl="node1" presStyleIdx="1" presStyleCnt="4"/>
      <dgm:spPr/>
      <dgm:t>
        <a:bodyPr/>
        <a:lstStyle/>
        <a:p>
          <a:endParaRPr lang="es-MX"/>
        </a:p>
      </dgm:t>
    </dgm:pt>
    <dgm:pt modelId="{754EEC81-D1FB-4E29-A8D8-05BDE7DD7871}" type="pres">
      <dgm:prSet presAssocID="{0E965A77-5139-43A8-BE13-87923E00C157}" presName="parentText" presStyleLbl="node1" presStyleIdx="2" presStyleCnt="4" custScaleX="138196" custScaleY="151828" custLinFactNeighborX="1041" custLinFactNeighborY="-340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319AF74-0345-4F44-A951-64051D1D4268}" type="pres">
      <dgm:prSet presAssocID="{0E965A77-5139-43A8-BE13-87923E00C157}" presName="negativeSpace" presStyleCnt="0"/>
      <dgm:spPr/>
    </dgm:pt>
    <dgm:pt modelId="{A1FDF75D-45A0-489C-82D6-7A6C5161FB02}" type="pres">
      <dgm:prSet presAssocID="{0E965A77-5139-43A8-BE13-87923E00C157}" presName="childText" presStyleLbl="conFgAcc1" presStyleIdx="2" presStyleCnt="4">
        <dgm:presLayoutVars>
          <dgm:bulletEnabled val="1"/>
        </dgm:presLayoutVars>
      </dgm:prSet>
      <dgm:spPr/>
    </dgm:pt>
    <dgm:pt modelId="{7CE8ACCB-6772-4745-8A50-39C60F9A2AF5}" type="pres">
      <dgm:prSet presAssocID="{24203DAF-914C-4690-A302-E90F4DAB947B}" presName="spaceBetweenRectangles" presStyleCnt="0"/>
      <dgm:spPr/>
    </dgm:pt>
    <dgm:pt modelId="{08D1A7DC-AEC0-466B-9563-AE3F11A094AD}" type="pres">
      <dgm:prSet presAssocID="{26B4711E-A35B-4E76-9C29-652B079B46F7}" presName="parentLin" presStyleCnt="0"/>
      <dgm:spPr/>
    </dgm:pt>
    <dgm:pt modelId="{E597578C-4183-4B6C-B31D-CF182C9257A3}" type="pres">
      <dgm:prSet presAssocID="{26B4711E-A35B-4E76-9C29-652B079B46F7}" presName="parentLeftMargin" presStyleLbl="node1" presStyleIdx="2" presStyleCnt="4"/>
      <dgm:spPr/>
      <dgm:t>
        <a:bodyPr/>
        <a:lstStyle/>
        <a:p>
          <a:endParaRPr lang="es-MX"/>
        </a:p>
      </dgm:t>
    </dgm:pt>
    <dgm:pt modelId="{31E8A254-E81C-482B-9E3C-90EAD689207A}" type="pres">
      <dgm:prSet presAssocID="{26B4711E-A35B-4E76-9C29-652B079B46F7}" presName="parentText" presStyleLbl="node1" presStyleIdx="3" presStyleCnt="4" custScaleX="142857" custScaleY="147489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4AABF76-7E14-45DE-9D9E-0C5E0848BE27}" type="pres">
      <dgm:prSet presAssocID="{26B4711E-A35B-4E76-9C29-652B079B46F7}" presName="negativeSpace" presStyleCnt="0"/>
      <dgm:spPr/>
    </dgm:pt>
    <dgm:pt modelId="{EA8B1DA7-A6BB-4CA0-A318-BFC142365B38}" type="pres">
      <dgm:prSet presAssocID="{26B4711E-A35B-4E76-9C29-652B079B46F7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E28F8C61-0920-4F4C-9F01-C5998A509757}" type="presOf" srcId="{0E965A77-5139-43A8-BE13-87923E00C157}" destId="{754EEC81-D1FB-4E29-A8D8-05BDE7DD7871}" srcOrd="1" destOrd="0" presId="urn:microsoft.com/office/officeart/2005/8/layout/list1"/>
    <dgm:cxn modelId="{4331B28A-5B64-4D7A-9A40-D6F585629EB6}" srcId="{A3DEA38D-8912-46B0-A2FD-52BF106543EB}" destId="{26B4711E-A35B-4E76-9C29-652B079B46F7}" srcOrd="3" destOrd="0" parTransId="{7BEBF86C-427E-41B8-9834-5BAF960D6081}" sibTransId="{8776332B-6F6E-4725-B360-8D16552D969A}"/>
    <dgm:cxn modelId="{248293EB-12EA-4FA9-9C51-1650D3A6D60C}" srcId="{A3DEA38D-8912-46B0-A2FD-52BF106543EB}" destId="{6DAD72B2-B1A8-4F74-AF33-3991D4E4FAF0}" srcOrd="0" destOrd="0" parTransId="{154E5F16-DADF-4A5D-939E-1D4CC726F421}" sibTransId="{1C3C7378-BF70-42A9-BF0C-4E266633303B}"/>
    <dgm:cxn modelId="{55424C38-8989-41C3-B6DE-5F35BA23832D}" type="presOf" srcId="{6DAD72B2-B1A8-4F74-AF33-3991D4E4FAF0}" destId="{C7702376-9B7E-4FEC-9AA6-756F3042634F}" srcOrd="0" destOrd="0" presId="urn:microsoft.com/office/officeart/2005/8/layout/list1"/>
    <dgm:cxn modelId="{A6687D5F-B050-40AC-87F7-6218F96A9172}" type="presOf" srcId="{26B4711E-A35B-4E76-9C29-652B079B46F7}" destId="{31E8A254-E81C-482B-9E3C-90EAD689207A}" srcOrd="1" destOrd="0" presId="urn:microsoft.com/office/officeart/2005/8/layout/list1"/>
    <dgm:cxn modelId="{C37F355C-FEEC-4293-8573-D95B33B3425A}" type="presOf" srcId="{D69C9503-D526-4800-8D1F-E8748A2B0C47}" destId="{C23EAB59-0906-44FA-9D4A-B609C5E29483}" srcOrd="0" destOrd="0" presId="urn:microsoft.com/office/officeart/2005/8/layout/list1"/>
    <dgm:cxn modelId="{411B6A4A-7F65-45B5-8A6B-FDE614491516}" type="presOf" srcId="{D69C9503-D526-4800-8D1F-E8748A2B0C47}" destId="{E507F94C-10FF-4A24-988C-ABEEC5459CD2}" srcOrd="1" destOrd="0" presId="urn:microsoft.com/office/officeart/2005/8/layout/list1"/>
    <dgm:cxn modelId="{8575B9CA-1E3D-4923-99D0-0CF11F5FF4EA}" srcId="{A3DEA38D-8912-46B0-A2FD-52BF106543EB}" destId="{D69C9503-D526-4800-8D1F-E8748A2B0C47}" srcOrd="1" destOrd="0" parTransId="{E39B90E6-4771-46E2-A185-B29C5FD46C54}" sibTransId="{DAFF7B6E-7D7F-4C2F-9159-3E84DCE055B3}"/>
    <dgm:cxn modelId="{132EDCA6-9872-4AA6-8122-2646ECB98081}" type="presOf" srcId="{6DAD72B2-B1A8-4F74-AF33-3991D4E4FAF0}" destId="{B528EA03-1698-4D67-98A5-74729C72B8B0}" srcOrd="1" destOrd="0" presId="urn:microsoft.com/office/officeart/2005/8/layout/list1"/>
    <dgm:cxn modelId="{2E35CD18-175D-4501-B966-448D302F9515}" type="presOf" srcId="{A3DEA38D-8912-46B0-A2FD-52BF106543EB}" destId="{8425232F-823B-4B3B-811F-2540F87DB2C0}" srcOrd="0" destOrd="0" presId="urn:microsoft.com/office/officeart/2005/8/layout/list1"/>
    <dgm:cxn modelId="{0B66E6F4-1814-48B5-9B21-081B16B64673}" type="presOf" srcId="{0E965A77-5139-43A8-BE13-87923E00C157}" destId="{5E7E4EFF-35E1-406F-95B3-836EB77ADA97}" srcOrd="0" destOrd="0" presId="urn:microsoft.com/office/officeart/2005/8/layout/list1"/>
    <dgm:cxn modelId="{6D57DCDB-BB83-4985-BFA8-EA709E9C1E91}" srcId="{A3DEA38D-8912-46B0-A2FD-52BF106543EB}" destId="{0E965A77-5139-43A8-BE13-87923E00C157}" srcOrd="2" destOrd="0" parTransId="{6FEC5B3D-72BD-413D-99A7-E3ACEFD5C094}" sibTransId="{24203DAF-914C-4690-A302-E90F4DAB947B}"/>
    <dgm:cxn modelId="{D4E88E3A-3BFC-4C0D-80C2-B8538AD5087E}" type="presOf" srcId="{26B4711E-A35B-4E76-9C29-652B079B46F7}" destId="{E597578C-4183-4B6C-B31D-CF182C9257A3}" srcOrd="0" destOrd="0" presId="urn:microsoft.com/office/officeart/2005/8/layout/list1"/>
    <dgm:cxn modelId="{4A6A112A-3AA3-43A4-BEC0-1D4A02915421}" type="presParOf" srcId="{8425232F-823B-4B3B-811F-2540F87DB2C0}" destId="{DB5A0357-70AF-4DD0-83FF-5D17AAE33E46}" srcOrd="0" destOrd="0" presId="urn:microsoft.com/office/officeart/2005/8/layout/list1"/>
    <dgm:cxn modelId="{443F9F2C-52D0-4C17-8759-FCF09E9200B7}" type="presParOf" srcId="{DB5A0357-70AF-4DD0-83FF-5D17AAE33E46}" destId="{C7702376-9B7E-4FEC-9AA6-756F3042634F}" srcOrd="0" destOrd="0" presId="urn:microsoft.com/office/officeart/2005/8/layout/list1"/>
    <dgm:cxn modelId="{B52BC7C4-7B52-4154-8B18-85321457CCE6}" type="presParOf" srcId="{DB5A0357-70AF-4DD0-83FF-5D17AAE33E46}" destId="{B528EA03-1698-4D67-98A5-74729C72B8B0}" srcOrd="1" destOrd="0" presId="urn:microsoft.com/office/officeart/2005/8/layout/list1"/>
    <dgm:cxn modelId="{5B4BAB83-B89D-4334-A63A-9BD61CDE6836}" type="presParOf" srcId="{8425232F-823B-4B3B-811F-2540F87DB2C0}" destId="{F880C188-2B51-4A10-AD82-C439D4840B02}" srcOrd="1" destOrd="0" presId="urn:microsoft.com/office/officeart/2005/8/layout/list1"/>
    <dgm:cxn modelId="{60B02391-5BB9-4938-9FFD-A14066C5D780}" type="presParOf" srcId="{8425232F-823B-4B3B-811F-2540F87DB2C0}" destId="{388723A0-BD6D-4122-A5F4-57FAEA106B13}" srcOrd="2" destOrd="0" presId="urn:microsoft.com/office/officeart/2005/8/layout/list1"/>
    <dgm:cxn modelId="{5CC8CF24-7D13-451B-898B-91AE4F3A2184}" type="presParOf" srcId="{8425232F-823B-4B3B-811F-2540F87DB2C0}" destId="{2287FD8D-2374-460B-B2E2-03BC381816BD}" srcOrd="3" destOrd="0" presId="urn:microsoft.com/office/officeart/2005/8/layout/list1"/>
    <dgm:cxn modelId="{7216DB5B-6933-4A97-B8D0-20AC3EE3BDB0}" type="presParOf" srcId="{8425232F-823B-4B3B-811F-2540F87DB2C0}" destId="{091F4825-7B66-4EAD-94FE-B6709EA2628F}" srcOrd="4" destOrd="0" presId="urn:microsoft.com/office/officeart/2005/8/layout/list1"/>
    <dgm:cxn modelId="{F0541DE5-A763-48BC-A978-DBBA71EE9424}" type="presParOf" srcId="{091F4825-7B66-4EAD-94FE-B6709EA2628F}" destId="{C23EAB59-0906-44FA-9D4A-B609C5E29483}" srcOrd="0" destOrd="0" presId="urn:microsoft.com/office/officeart/2005/8/layout/list1"/>
    <dgm:cxn modelId="{571E88B3-B035-4086-AA3C-E321B01ECE30}" type="presParOf" srcId="{091F4825-7B66-4EAD-94FE-B6709EA2628F}" destId="{E507F94C-10FF-4A24-988C-ABEEC5459CD2}" srcOrd="1" destOrd="0" presId="urn:microsoft.com/office/officeart/2005/8/layout/list1"/>
    <dgm:cxn modelId="{1485A1E0-F80C-482D-A4E0-79EDB835F648}" type="presParOf" srcId="{8425232F-823B-4B3B-811F-2540F87DB2C0}" destId="{004EDC13-7BCE-4982-97B8-1C9719D3BB1F}" srcOrd="5" destOrd="0" presId="urn:microsoft.com/office/officeart/2005/8/layout/list1"/>
    <dgm:cxn modelId="{59E37570-885A-4454-B50B-2E005A8FDEFE}" type="presParOf" srcId="{8425232F-823B-4B3B-811F-2540F87DB2C0}" destId="{B5B5EDA0-A4DA-475B-A53C-CEFCC4F8957E}" srcOrd="6" destOrd="0" presId="urn:microsoft.com/office/officeart/2005/8/layout/list1"/>
    <dgm:cxn modelId="{5881FEC6-E197-454C-87CD-06450633F1BF}" type="presParOf" srcId="{8425232F-823B-4B3B-811F-2540F87DB2C0}" destId="{80F0E84C-B619-4795-9F0C-942BBFF3DB44}" srcOrd="7" destOrd="0" presId="urn:microsoft.com/office/officeart/2005/8/layout/list1"/>
    <dgm:cxn modelId="{3F2B602E-E390-4F51-97E7-C957F9A37969}" type="presParOf" srcId="{8425232F-823B-4B3B-811F-2540F87DB2C0}" destId="{7C4C1117-5476-49AA-8203-7CC5492BC94D}" srcOrd="8" destOrd="0" presId="urn:microsoft.com/office/officeart/2005/8/layout/list1"/>
    <dgm:cxn modelId="{24F7A7C4-3065-414D-AD59-A198E4D8F1AB}" type="presParOf" srcId="{7C4C1117-5476-49AA-8203-7CC5492BC94D}" destId="{5E7E4EFF-35E1-406F-95B3-836EB77ADA97}" srcOrd="0" destOrd="0" presId="urn:microsoft.com/office/officeart/2005/8/layout/list1"/>
    <dgm:cxn modelId="{A4D3E344-9C40-4E3C-92E5-E23F6C569532}" type="presParOf" srcId="{7C4C1117-5476-49AA-8203-7CC5492BC94D}" destId="{754EEC81-D1FB-4E29-A8D8-05BDE7DD7871}" srcOrd="1" destOrd="0" presId="urn:microsoft.com/office/officeart/2005/8/layout/list1"/>
    <dgm:cxn modelId="{A48ED3DD-66F2-490D-96E8-CECF1F6E3533}" type="presParOf" srcId="{8425232F-823B-4B3B-811F-2540F87DB2C0}" destId="{B319AF74-0345-4F44-A951-64051D1D4268}" srcOrd="9" destOrd="0" presId="urn:microsoft.com/office/officeart/2005/8/layout/list1"/>
    <dgm:cxn modelId="{77559CEE-0576-44A6-9688-BC3BE18B492D}" type="presParOf" srcId="{8425232F-823B-4B3B-811F-2540F87DB2C0}" destId="{A1FDF75D-45A0-489C-82D6-7A6C5161FB02}" srcOrd="10" destOrd="0" presId="urn:microsoft.com/office/officeart/2005/8/layout/list1"/>
    <dgm:cxn modelId="{9770696F-1F94-4946-A02A-3E8DE21D3134}" type="presParOf" srcId="{8425232F-823B-4B3B-811F-2540F87DB2C0}" destId="{7CE8ACCB-6772-4745-8A50-39C60F9A2AF5}" srcOrd="11" destOrd="0" presId="urn:microsoft.com/office/officeart/2005/8/layout/list1"/>
    <dgm:cxn modelId="{2E3AAEAE-9F68-4BD5-8053-84CC90634F21}" type="presParOf" srcId="{8425232F-823B-4B3B-811F-2540F87DB2C0}" destId="{08D1A7DC-AEC0-466B-9563-AE3F11A094AD}" srcOrd="12" destOrd="0" presId="urn:microsoft.com/office/officeart/2005/8/layout/list1"/>
    <dgm:cxn modelId="{B561B0E1-5241-44CC-BD1A-603112764A9D}" type="presParOf" srcId="{08D1A7DC-AEC0-466B-9563-AE3F11A094AD}" destId="{E597578C-4183-4B6C-B31D-CF182C9257A3}" srcOrd="0" destOrd="0" presId="urn:microsoft.com/office/officeart/2005/8/layout/list1"/>
    <dgm:cxn modelId="{72E9CE60-990E-4235-A49B-D8C88F5A3AB5}" type="presParOf" srcId="{08D1A7DC-AEC0-466B-9563-AE3F11A094AD}" destId="{31E8A254-E81C-482B-9E3C-90EAD689207A}" srcOrd="1" destOrd="0" presId="urn:microsoft.com/office/officeart/2005/8/layout/list1"/>
    <dgm:cxn modelId="{8E6B2DAA-5A53-4D81-B19D-FA976EFA42C2}" type="presParOf" srcId="{8425232F-823B-4B3B-811F-2540F87DB2C0}" destId="{44AABF76-7E14-45DE-9D9E-0C5E0848BE27}" srcOrd="13" destOrd="0" presId="urn:microsoft.com/office/officeart/2005/8/layout/list1"/>
    <dgm:cxn modelId="{EC8AA618-73B8-4A61-A25B-A7C15D5BBF2C}" type="presParOf" srcId="{8425232F-823B-4B3B-811F-2540F87DB2C0}" destId="{EA8B1DA7-A6BB-4CA0-A318-BFC142365B3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E9E76CA-359B-44EE-8991-B068BEB8E809}" type="doc">
      <dgm:prSet loTypeId="urn:microsoft.com/office/officeart/2005/8/layout/list1" loCatId="list" qsTypeId="urn:microsoft.com/office/officeart/2005/8/quickstyle/3d3" qsCatId="3D" csTypeId="urn:microsoft.com/office/officeart/2005/8/colors/accent1_4" csCatId="accent1" phldr="1"/>
      <dgm:spPr/>
      <dgm:t>
        <a:bodyPr/>
        <a:lstStyle/>
        <a:p>
          <a:endParaRPr lang="es-MX"/>
        </a:p>
      </dgm:t>
    </dgm:pt>
    <dgm:pt modelId="{EE4CAD0E-4891-434C-BDFE-0586EBE7E903}">
      <dgm:prSet phldrT="[Texto]" custT="1"/>
      <dgm:spPr/>
      <dgm:t>
        <a:bodyPr/>
        <a:lstStyle/>
        <a:p>
          <a:pPr algn="ctr"/>
          <a:r>
            <a:rPr lang="es-MX" sz="1800" dirty="0" smtClean="0"/>
            <a:t>Solicitar el aval del Comité de ética, cuando se necesite, para estudios clínicos. </a:t>
          </a:r>
          <a:endParaRPr lang="es-MX" sz="1800" dirty="0"/>
        </a:p>
      </dgm:t>
    </dgm:pt>
    <dgm:pt modelId="{3C8E0E30-D56D-4300-BFF8-CC018BB9668D}" type="parTrans" cxnId="{BB022067-E3B6-49EE-BD45-6673B3496F42}">
      <dgm:prSet/>
      <dgm:spPr/>
      <dgm:t>
        <a:bodyPr/>
        <a:lstStyle/>
        <a:p>
          <a:endParaRPr lang="es-MX"/>
        </a:p>
      </dgm:t>
    </dgm:pt>
    <dgm:pt modelId="{45328D1E-2BB9-4496-A251-9C774BF80C69}" type="sibTrans" cxnId="{BB022067-E3B6-49EE-BD45-6673B3496F42}">
      <dgm:prSet/>
      <dgm:spPr/>
      <dgm:t>
        <a:bodyPr/>
        <a:lstStyle/>
        <a:p>
          <a:endParaRPr lang="es-MX"/>
        </a:p>
      </dgm:t>
    </dgm:pt>
    <dgm:pt modelId="{318831EC-1082-4975-863B-0633F59F3B3B}">
      <dgm:prSet phldrT="[Texto]" custT="1"/>
      <dgm:spPr/>
      <dgm:t>
        <a:bodyPr/>
        <a:lstStyle/>
        <a:p>
          <a:pPr algn="ctr"/>
          <a:r>
            <a:rPr lang="es-MX" sz="1800" dirty="0" smtClean="0"/>
            <a:t>Otorgar las facilidades para que el patrocinador del estudio clínico pueda darle seguimiento de acuerdo al protocolo aprobado. </a:t>
          </a:r>
          <a:endParaRPr lang="es-MX" sz="1800" dirty="0"/>
        </a:p>
      </dgm:t>
    </dgm:pt>
    <dgm:pt modelId="{1C767176-18AE-4923-96CE-D9B5634A2553}" type="parTrans" cxnId="{6C8F41C4-C670-4EC9-B09B-B4C7B1C7E5EE}">
      <dgm:prSet/>
      <dgm:spPr/>
      <dgm:t>
        <a:bodyPr/>
        <a:lstStyle/>
        <a:p>
          <a:endParaRPr lang="es-MX"/>
        </a:p>
      </dgm:t>
    </dgm:pt>
    <dgm:pt modelId="{4C3763CD-CD66-4569-A70E-223D949C284B}" type="sibTrans" cxnId="{6C8F41C4-C670-4EC9-B09B-B4C7B1C7E5EE}">
      <dgm:prSet/>
      <dgm:spPr/>
      <dgm:t>
        <a:bodyPr/>
        <a:lstStyle/>
        <a:p>
          <a:endParaRPr lang="es-MX"/>
        </a:p>
      </dgm:t>
    </dgm:pt>
    <dgm:pt modelId="{6C0E75F0-4169-4A6D-9D52-5AC59F5FA112}">
      <dgm:prSet phldrT="[Texto]" custT="1"/>
      <dgm:spPr/>
      <dgm:t>
        <a:bodyPr/>
        <a:lstStyle/>
        <a:p>
          <a:pPr algn="ctr"/>
          <a:r>
            <a:rPr lang="es-MX" sz="1800" dirty="0" smtClean="0"/>
            <a:t>Participar en los estudio fase IV que el CNFV le solicite.</a:t>
          </a:r>
          <a:endParaRPr lang="es-MX" sz="1800" dirty="0"/>
        </a:p>
      </dgm:t>
    </dgm:pt>
    <dgm:pt modelId="{7EA03992-566D-4B9C-9CD7-8E442DE31D8F}" type="parTrans" cxnId="{42BB84DB-0C7D-410E-BD04-454F1443AF22}">
      <dgm:prSet/>
      <dgm:spPr/>
      <dgm:t>
        <a:bodyPr/>
        <a:lstStyle/>
        <a:p>
          <a:endParaRPr lang="es-MX"/>
        </a:p>
      </dgm:t>
    </dgm:pt>
    <dgm:pt modelId="{23BEAB9B-3E9A-4448-BEBB-AD34B1777B4B}" type="sibTrans" cxnId="{42BB84DB-0C7D-410E-BD04-454F1443AF22}">
      <dgm:prSet/>
      <dgm:spPr/>
      <dgm:t>
        <a:bodyPr/>
        <a:lstStyle/>
        <a:p>
          <a:endParaRPr lang="es-MX"/>
        </a:p>
      </dgm:t>
    </dgm:pt>
    <dgm:pt modelId="{36ED8995-7F9D-462F-81AE-EC1CD4A88133}" type="pres">
      <dgm:prSet presAssocID="{CE9E76CA-359B-44EE-8991-B068BEB8E80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8ABF34DD-6837-4C74-94DB-4863D56EDB07}" type="pres">
      <dgm:prSet presAssocID="{EE4CAD0E-4891-434C-BDFE-0586EBE7E903}" presName="parentLin" presStyleCnt="0"/>
      <dgm:spPr/>
    </dgm:pt>
    <dgm:pt modelId="{3CCFA0BE-4BFB-471D-9735-EBE59BD561B6}" type="pres">
      <dgm:prSet presAssocID="{EE4CAD0E-4891-434C-BDFE-0586EBE7E903}" presName="parentLeftMargin" presStyleLbl="node1" presStyleIdx="0" presStyleCnt="3"/>
      <dgm:spPr/>
      <dgm:t>
        <a:bodyPr/>
        <a:lstStyle/>
        <a:p>
          <a:endParaRPr lang="es-MX"/>
        </a:p>
      </dgm:t>
    </dgm:pt>
    <dgm:pt modelId="{090B1A03-57DA-4079-92AB-8066C9891B3A}" type="pres">
      <dgm:prSet presAssocID="{EE4CAD0E-4891-434C-BDFE-0586EBE7E903}" presName="parentText" presStyleLbl="node1" presStyleIdx="0" presStyleCnt="3" custScaleX="142857" custScaleY="3765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9337BF3-FBC9-4DE2-B293-5B113BCA2A8F}" type="pres">
      <dgm:prSet presAssocID="{EE4CAD0E-4891-434C-BDFE-0586EBE7E903}" presName="negativeSpace" presStyleCnt="0"/>
      <dgm:spPr/>
    </dgm:pt>
    <dgm:pt modelId="{821713A9-24D0-424A-A21F-0297437A39C0}" type="pres">
      <dgm:prSet presAssocID="{EE4CAD0E-4891-434C-BDFE-0586EBE7E903}" presName="childText" presStyleLbl="conFgAcc1" presStyleIdx="0" presStyleCnt="3" custLinFactNeighborX="820">
        <dgm:presLayoutVars>
          <dgm:bulletEnabled val="1"/>
        </dgm:presLayoutVars>
      </dgm:prSet>
      <dgm:spPr/>
    </dgm:pt>
    <dgm:pt modelId="{B1AEB339-6333-4404-B495-119129CA38B0}" type="pres">
      <dgm:prSet presAssocID="{45328D1E-2BB9-4496-A251-9C774BF80C69}" presName="spaceBetweenRectangles" presStyleCnt="0"/>
      <dgm:spPr/>
    </dgm:pt>
    <dgm:pt modelId="{EFDABB23-B230-4E4A-BD26-87F5B0B90163}" type="pres">
      <dgm:prSet presAssocID="{318831EC-1082-4975-863B-0633F59F3B3B}" presName="parentLin" presStyleCnt="0"/>
      <dgm:spPr/>
    </dgm:pt>
    <dgm:pt modelId="{9B76B6DB-CF1F-43D9-818A-2DA7F51DBF6E}" type="pres">
      <dgm:prSet presAssocID="{318831EC-1082-4975-863B-0633F59F3B3B}" presName="parentLeftMargin" presStyleLbl="node1" presStyleIdx="0" presStyleCnt="3"/>
      <dgm:spPr/>
      <dgm:t>
        <a:bodyPr/>
        <a:lstStyle/>
        <a:p>
          <a:endParaRPr lang="es-MX"/>
        </a:p>
      </dgm:t>
    </dgm:pt>
    <dgm:pt modelId="{3B3E8674-F8B0-45D1-92D7-741259719C70}" type="pres">
      <dgm:prSet presAssocID="{318831EC-1082-4975-863B-0633F59F3B3B}" presName="parentText" presStyleLbl="node1" presStyleIdx="1" presStyleCnt="3" custScaleX="142857" custScaleY="45069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1FFCE63-4F1C-49F6-BEAC-21CED2F9C342}" type="pres">
      <dgm:prSet presAssocID="{318831EC-1082-4975-863B-0633F59F3B3B}" presName="negativeSpace" presStyleCnt="0"/>
      <dgm:spPr/>
    </dgm:pt>
    <dgm:pt modelId="{658A9285-1AC7-4425-BB4B-532A3CD66878}" type="pres">
      <dgm:prSet presAssocID="{318831EC-1082-4975-863B-0633F59F3B3B}" presName="childText" presStyleLbl="conFgAcc1" presStyleIdx="1" presStyleCnt="3">
        <dgm:presLayoutVars>
          <dgm:bulletEnabled val="1"/>
        </dgm:presLayoutVars>
      </dgm:prSet>
      <dgm:spPr/>
    </dgm:pt>
    <dgm:pt modelId="{B2FB900D-8A73-44B4-87DA-8CA66B218D87}" type="pres">
      <dgm:prSet presAssocID="{4C3763CD-CD66-4569-A70E-223D949C284B}" presName="spaceBetweenRectangles" presStyleCnt="0"/>
      <dgm:spPr/>
    </dgm:pt>
    <dgm:pt modelId="{CE7F0568-08DE-4A0A-9F44-D1C8C40FDDAC}" type="pres">
      <dgm:prSet presAssocID="{6C0E75F0-4169-4A6D-9D52-5AC59F5FA112}" presName="parentLin" presStyleCnt="0"/>
      <dgm:spPr/>
    </dgm:pt>
    <dgm:pt modelId="{7AFC05CB-74F3-463E-A494-3B3C307045D5}" type="pres">
      <dgm:prSet presAssocID="{6C0E75F0-4169-4A6D-9D52-5AC59F5FA112}" presName="parentLeftMargin" presStyleLbl="node1" presStyleIdx="1" presStyleCnt="3"/>
      <dgm:spPr/>
      <dgm:t>
        <a:bodyPr/>
        <a:lstStyle/>
        <a:p>
          <a:endParaRPr lang="es-MX"/>
        </a:p>
      </dgm:t>
    </dgm:pt>
    <dgm:pt modelId="{F2DC26AB-4006-4956-90EE-BA090891B2EA}" type="pres">
      <dgm:prSet presAssocID="{6C0E75F0-4169-4A6D-9D52-5AC59F5FA112}" presName="parentText" presStyleLbl="node1" presStyleIdx="2" presStyleCnt="3" custScaleX="135305" custScaleY="4854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51D41F3-3CDD-4277-B0AC-1EAF48C317C2}" type="pres">
      <dgm:prSet presAssocID="{6C0E75F0-4169-4A6D-9D52-5AC59F5FA112}" presName="negativeSpace" presStyleCnt="0"/>
      <dgm:spPr/>
    </dgm:pt>
    <dgm:pt modelId="{68728B70-3D28-4B4F-A481-48B24DCF7225}" type="pres">
      <dgm:prSet presAssocID="{6C0E75F0-4169-4A6D-9D52-5AC59F5FA11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40623E5-48E5-4F87-8803-4E3FFFC888A8}" type="presOf" srcId="{CE9E76CA-359B-44EE-8991-B068BEB8E809}" destId="{36ED8995-7F9D-462F-81AE-EC1CD4A88133}" srcOrd="0" destOrd="0" presId="urn:microsoft.com/office/officeart/2005/8/layout/list1"/>
    <dgm:cxn modelId="{B9CBEB82-5BFF-459B-834C-67E5DF7ADA30}" type="presOf" srcId="{6C0E75F0-4169-4A6D-9D52-5AC59F5FA112}" destId="{F2DC26AB-4006-4956-90EE-BA090891B2EA}" srcOrd="1" destOrd="0" presId="urn:microsoft.com/office/officeart/2005/8/layout/list1"/>
    <dgm:cxn modelId="{B5F34DF0-AD70-40A2-ADA3-B3942D68994F}" type="presOf" srcId="{EE4CAD0E-4891-434C-BDFE-0586EBE7E903}" destId="{090B1A03-57DA-4079-92AB-8066C9891B3A}" srcOrd="1" destOrd="0" presId="urn:microsoft.com/office/officeart/2005/8/layout/list1"/>
    <dgm:cxn modelId="{A70EDDED-2E2A-43FA-9912-3AE45ADD9442}" type="presOf" srcId="{EE4CAD0E-4891-434C-BDFE-0586EBE7E903}" destId="{3CCFA0BE-4BFB-471D-9735-EBE59BD561B6}" srcOrd="0" destOrd="0" presId="urn:microsoft.com/office/officeart/2005/8/layout/list1"/>
    <dgm:cxn modelId="{BB022067-E3B6-49EE-BD45-6673B3496F42}" srcId="{CE9E76CA-359B-44EE-8991-B068BEB8E809}" destId="{EE4CAD0E-4891-434C-BDFE-0586EBE7E903}" srcOrd="0" destOrd="0" parTransId="{3C8E0E30-D56D-4300-BFF8-CC018BB9668D}" sibTransId="{45328D1E-2BB9-4496-A251-9C774BF80C69}"/>
    <dgm:cxn modelId="{6C8F41C4-C670-4EC9-B09B-B4C7B1C7E5EE}" srcId="{CE9E76CA-359B-44EE-8991-B068BEB8E809}" destId="{318831EC-1082-4975-863B-0633F59F3B3B}" srcOrd="1" destOrd="0" parTransId="{1C767176-18AE-4923-96CE-D9B5634A2553}" sibTransId="{4C3763CD-CD66-4569-A70E-223D949C284B}"/>
    <dgm:cxn modelId="{42BB84DB-0C7D-410E-BD04-454F1443AF22}" srcId="{CE9E76CA-359B-44EE-8991-B068BEB8E809}" destId="{6C0E75F0-4169-4A6D-9D52-5AC59F5FA112}" srcOrd="2" destOrd="0" parTransId="{7EA03992-566D-4B9C-9CD7-8E442DE31D8F}" sibTransId="{23BEAB9B-3E9A-4448-BEBB-AD34B1777B4B}"/>
    <dgm:cxn modelId="{8A14A9A4-D4C0-4E2D-8ABD-BFB6DA31E700}" type="presOf" srcId="{318831EC-1082-4975-863B-0633F59F3B3B}" destId="{3B3E8674-F8B0-45D1-92D7-741259719C70}" srcOrd="1" destOrd="0" presId="urn:microsoft.com/office/officeart/2005/8/layout/list1"/>
    <dgm:cxn modelId="{A9400DCD-F363-449B-9F29-96E4260C5DC4}" type="presOf" srcId="{318831EC-1082-4975-863B-0633F59F3B3B}" destId="{9B76B6DB-CF1F-43D9-818A-2DA7F51DBF6E}" srcOrd="0" destOrd="0" presId="urn:microsoft.com/office/officeart/2005/8/layout/list1"/>
    <dgm:cxn modelId="{5D4E250C-55DC-4779-A926-40C4406A46F4}" type="presOf" srcId="{6C0E75F0-4169-4A6D-9D52-5AC59F5FA112}" destId="{7AFC05CB-74F3-463E-A494-3B3C307045D5}" srcOrd="0" destOrd="0" presId="urn:microsoft.com/office/officeart/2005/8/layout/list1"/>
    <dgm:cxn modelId="{90E2FAFC-02E1-47FF-AD49-D86C5B8517B7}" type="presParOf" srcId="{36ED8995-7F9D-462F-81AE-EC1CD4A88133}" destId="{8ABF34DD-6837-4C74-94DB-4863D56EDB07}" srcOrd="0" destOrd="0" presId="urn:microsoft.com/office/officeart/2005/8/layout/list1"/>
    <dgm:cxn modelId="{9E608B1A-9130-475B-8848-778311A3018B}" type="presParOf" srcId="{8ABF34DD-6837-4C74-94DB-4863D56EDB07}" destId="{3CCFA0BE-4BFB-471D-9735-EBE59BD561B6}" srcOrd="0" destOrd="0" presId="urn:microsoft.com/office/officeart/2005/8/layout/list1"/>
    <dgm:cxn modelId="{8ED85D43-CC3B-4E8B-A12B-FFFD63D3CC1D}" type="presParOf" srcId="{8ABF34DD-6837-4C74-94DB-4863D56EDB07}" destId="{090B1A03-57DA-4079-92AB-8066C9891B3A}" srcOrd="1" destOrd="0" presId="urn:microsoft.com/office/officeart/2005/8/layout/list1"/>
    <dgm:cxn modelId="{8AF9149E-393C-44F0-8944-78968C896787}" type="presParOf" srcId="{36ED8995-7F9D-462F-81AE-EC1CD4A88133}" destId="{89337BF3-FBC9-4DE2-B293-5B113BCA2A8F}" srcOrd="1" destOrd="0" presId="urn:microsoft.com/office/officeart/2005/8/layout/list1"/>
    <dgm:cxn modelId="{BF0B4BF5-F743-4398-B6E9-3774548BC683}" type="presParOf" srcId="{36ED8995-7F9D-462F-81AE-EC1CD4A88133}" destId="{821713A9-24D0-424A-A21F-0297437A39C0}" srcOrd="2" destOrd="0" presId="urn:microsoft.com/office/officeart/2005/8/layout/list1"/>
    <dgm:cxn modelId="{30798E00-0295-4820-919D-7DD8C00FF5E0}" type="presParOf" srcId="{36ED8995-7F9D-462F-81AE-EC1CD4A88133}" destId="{B1AEB339-6333-4404-B495-119129CA38B0}" srcOrd="3" destOrd="0" presId="urn:microsoft.com/office/officeart/2005/8/layout/list1"/>
    <dgm:cxn modelId="{C65562C5-FDF3-4735-9273-C6F94DBE7D69}" type="presParOf" srcId="{36ED8995-7F9D-462F-81AE-EC1CD4A88133}" destId="{EFDABB23-B230-4E4A-BD26-87F5B0B90163}" srcOrd="4" destOrd="0" presId="urn:microsoft.com/office/officeart/2005/8/layout/list1"/>
    <dgm:cxn modelId="{3A73E013-1675-4F02-BB80-7F58440ED4BE}" type="presParOf" srcId="{EFDABB23-B230-4E4A-BD26-87F5B0B90163}" destId="{9B76B6DB-CF1F-43D9-818A-2DA7F51DBF6E}" srcOrd="0" destOrd="0" presId="urn:microsoft.com/office/officeart/2005/8/layout/list1"/>
    <dgm:cxn modelId="{714AEF23-AA81-4C56-A975-478CEC96FA96}" type="presParOf" srcId="{EFDABB23-B230-4E4A-BD26-87F5B0B90163}" destId="{3B3E8674-F8B0-45D1-92D7-741259719C70}" srcOrd="1" destOrd="0" presId="urn:microsoft.com/office/officeart/2005/8/layout/list1"/>
    <dgm:cxn modelId="{ABE50992-B012-4A82-A145-69B7C934541A}" type="presParOf" srcId="{36ED8995-7F9D-462F-81AE-EC1CD4A88133}" destId="{11FFCE63-4F1C-49F6-BEAC-21CED2F9C342}" srcOrd="5" destOrd="0" presId="urn:microsoft.com/office/officeart/2005/8/layout/list1"/>
    <dgm:cxn modelId="{CC5D0BE9-5789-486B-924C-9BB971CC3D38}" type="presParOf" srcId="{36ED8995-7F9D-462F-81AE-EC1CD4A88133}" destId="{658A9285-1AC7-4425-BB4B-532A3CD66878}" srcOrd="6" destOrd="0" presId="urn:microsoft.com/office/officeart/2005/8/layout/list1"/>
    <dgm:cxn modelId="{05A69DB2-B9F4-47E1-8BF0-54787623E167}" type="presParOf" srcId="{36ED8995-7F9D-462F-81AE-EC1CD4A88133}" destId="{B2FB900D-8A73-44B4-87DA-8CA66B218D87}" srcOrd="7" destOrd="0" presId="urn:microsoft.com/office/officeart/2005/8/layout/list1"/>
    <dgm:cxn modelId="{04A66541-47F9-4DB3-AA0A-86B7EAA0246E}" type="presParOf" srcId="{36ED8995-7F9D-462F-81AE-EC1CD4A88133}" destId="{CE7F0568-08DE-4A0A-9F44-D1C8C40FDDAC}" srcOrd="8" destOrd="0" presId="urn:microsoft.com/office/officeart/2005/8/layout/list1"/>
    <dgm:cxn modelId="{4306C5B2-DC22-4037-9C55-527B1A993758}" type="presParOf" srcId="{CE7F0568-08DE-4A0A-9F44-D1C8C40FDDAC}" destId="{7AFC05CB-74F3-463E-A494-3B3C307045D5}" srcOrd="0" destOrd="0" presId="urn:microsoft.com/office/officeart/2005/8/layout/list1"/>
    <dgm:cxn modelId="{144CD7C1-C9D5-4C34-B53C-221787C39F44}" type="presParOf" srcId="{CE7F0568-08DE-4A0A-9F44-D1C8C40FDDAC}" destId="{F2DC26AB-4006-4956-90EE-BA090891B2EA}" srcOrd="1" destOrd="0" presId="urn:microsoft.com/office/officeart/2005/8/layout/list1"/>
    <dgm:cxn modelId="{68CFBC40-AC47-4DB9-AC72-E276FAD0B9A9}" type="presParOf" srcId="{36ED8995-7F9D-462F-81AE-EC1CD4A88133}" destId="{D51D41F3-3CDD-4277-B0AC-1EAF48C317C2}" srcOrd="9" destOrd="0" presId="urn:microsoft.com/office/officeart/2005/8/layout/list1"/>
    <dgm:cxn modelId="{9F9D2E1F-8DB9-42F4-A0F1-1751BC94BC82}" type="presParOf" srcId="{36ED8995-7F9D-462F-81AE-EC1CD4A88133}" destId="{68728B70-3D28-4B4F-A481-48B24DCF722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9BF52F-9C7B-424C-A055-93D2631039C5}" type="doc">
      <dgm:prSet loTypeId="urn:microsoft.com/office/officeart/2009/layout/CircleArrowProcess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CE1AAF-48B1-467A-8EC8-62EA0F345CC7}">
      <dgm:prSet phldrT="[Texto]" custT="1"/>
      <dgm:spPr/>
      <dgm:t>
        <a:bodyPr/>
        <a:lstStyle/>
        <a:p>
          <a:r>
            <a:rPr lang="es-MX" sz="1800" dirty="0" smtClean="0"/>
            <a:t>Detección y estudio de las reacciones adversas.</a:t>
          </a:r>
          <a:endParaRPr lang="es-MX" sz="1800" dirty="0"/>
        </a:p>
      </dgm:t>
    </dgm:pt>
    <dgm:pt modelId="{96F375A7-DBCC-4803-A208-4744247ACA19}" type="parTrans" cxnId="{26105BBD-9B81-4FFD-ABC8-FB8493CF1BDC}">
      <dgm:prSet/>
      <dgm:spPr/>
      <dgm:t>
        <a:bodyPr/>
        <a:lstStyle/>
        <a:p>
          <a:endParaRPr lang="es-MX"/>
        </a:p>
      </dgm:t>
    </dgm:pt>
    <dgm:pt modelId="{17F7EC5D-56F5-4CB3-9BED-2262645FD1A2}" type="sibTrans" cxnId="{26105BBD-9B81-4FFD-ABC8-FB8493CF1BDC}">
      <dgm:prSet/>
      <dgm:spPr/>
      <dgm:t>
        <a:bodyPr/>
        <a:lstStyle/>
        <a:p>
          <a:endParaRPr lang="es-MX"/>
        </a:p>
      </dgm:t>
    </dgm:pt>
    <dgm:pt modelId="{9399C7AC-D215-4F62-8480-A92976BC5438}">
      <dgm:prSet phldrT="[Texto]" custT="1"/>
      <dgm:spPr/>
      <dgm:t>
        <a:bodyPr/>
        <a:lstStyle/>
        <a:p>
          <a:r>
            <a:rPr lang="es-MX" sz="1800" dirty="0" smtClean="0"/>
            <a:t>Evaluación de riesgo.</a:t>
          </a:r>
          <a:endParaRPr lang="es-MX" sz="1800" dirty="0"/>
        </a:p>
      </dgm:t>
    </dgm:pt>
    <dgm:pt modelId="{5FADB5D8-F469-43B2-AC6A-65009E17E11F}" type="parTrans" cxnId="{921DBA4C-5CD3-4218-9B5E-7E386507CC72}">
      <dgm:prSet/>
      <dgm:spPr/>
      <dgm:t>
        <a:bodyPr/>
        <a:lstStyle/>
        <a:p>
          <a:endParaRPr lang="es-MX"/>
        </a:p>
      </dgm:t>
    </dgm:pt>
    <dgm:pt modelId="{9F46FBE3-CBF1-46D9-A322-2E618115A5E3}" type="sibTrans" cxnId="{921DBA4C-5CD3-4218-9B5E-7E386507CC72}">
      <dgm:prSet/>
      <dgm:spPr/>
      <dgm:t>
        <a:bodyPr/>
        <a:lstStyle/>
        <a:p>
          <a:endParaRPr lang="es-MX"/>
        </a:p>
      </dgm:t>
    </dgm:pt>
    <dgm:pt modelId="{E5DFA01B-9068-4C7C-B58D-FD9F3A333B84}">
      <dgm:prSet phldrT="[Texto]" custT="1"/>
      <dgm:spPr/>
      <dgm:t>
        <a:bodyPr/>
        <a:lstStyle/>
        <a:p>
          <a:r>
            <a:rPr lang="es-MX" sz="1800" dirty="0" smtClean="0"/>
            <a:t>Evaluación de efectividad.</a:t>
          </a:r>
          <a:endParaRPr lang="es-MX" sz="1800" dirty="0"/>
        </a:p>
      </dgm:t>
    </dgm:pt>
    <dgm:pt modelId="{C58F1B4A-C875-4E40-8EB1-8A8A8383B2B4}" type="parTrans" cxnId="{351B1361-E1FA-4266-A65C-5EB8719DC2D4}">
      <dgm:prSet/>
      <dgm:spPr/>
      <dgm:t>
        <a:bodyPr/>
        <a:lstStyle/>
        <a:p>
          <a:endParaRPr lang="es-MX"/>
        </a:p>
      </dgm:t>
    </dgm:pt>
    <dgm:pt modelId="{D2553E36-CF62-46D7-9E09-2D8F35FD2208}" type="sibTrans" cxnId="{351B1361-E1FA-4266-A65C-5EB8719DC2D4}">
      <dgm:prSet/>
      <dgm:spPr/>
      <dgm:t>
        <a:bodyPr/>
        <a:lstStyle/>
        <a:p>
          <a:endParaRPr lang="es-MX"/>
        </a:p>
      </dgm:t>
    </dgm:pt>
    <dgm:pt modelId="{DED9A763-7EFD-4500-9F61-F695B4353C1F}" type="pres">
      <dgm:prSet presAssocID="{899BF52F-9C7B-424C-A055-93D2631039C5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66DB3B46-37E2-437B-B917-FDD1106CDFBB}" type="pres">
      <dgm:prSet presAssocID="{12CE1AAF-48B1-467A-8EC8-62EA0F345CC7}" presName="Accent1" presStyleCnt="0"/>
      <dgm:spPr/>
    </dgm:pt>
    <dgm:pt modelId="{783DB7CC-98B7-4F38-8875-C1CD8245EDF6}" type="pres">
      <dgm:prSet presAssocID="{12CE1AAF-48B1-467A-8EC8-62EA0F345CC7}" presName="Accent" presStyleLbl="node1" presStyleIdx="0" presStyleCnt="3"/>
      <dgm:spPr/>
    </dgm:pt>
    <dgm:pt modelId="{02599B50-B86F-4A07-9166-34EB975348BE}" type="pres">
      <dgm:prSet presAssocID="{12CE1AAF-48B1-467A-8EC8-62EA0F345CC7}" presName="Parent1" presStyleLbl="revTx" presStyleIdx="0" presStyleCnt="3" custScaleX="288199" custLinFactNeighborX="212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2230B43-1C80-4C76-8DBD-573FFD745B5E}" type="pres">
      <dgm:prSet presAssocID="{9399C7AC-D215-4F62-8480-A92976BC5438}" presName="Accent2" presStyleCnt="0"/>
      <dgm:spPr/>
    </dgm:pt>
    <dgm:pt modelId="{D02CB5A5-3381-4971-ADFB-BFFBB646866E}" type="pres">
      <dgm:prSet presAssocID="{9399C7AC-D215-4F62-8480-A92976BC5438}" presName="Accent" presStyleLbl="node1" presStyleIdx="1" presStyleCnt="3"/>
      <dgm:spPr/>
    </dgm:pt>
    <dgm:pt modelId="{B3A257EF-AC33-4490-9A46-206ED3D645EF}" type="pres">
      <dgm:prSet presAssocID="{9399C7AC-D215-4F62-8480-A92976BC5438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BAAAF9A-A4AE-40C0-915C-8AA771218A46}" type="pres">
      <dgm:prSet presAssocID="{E5DFA01B-9068-4C7C-B58D-FD9F3A333B84}" presName="Accent3" presStyleCnt="0"/>
      <dgm:spPr/>
    </dgm:pt>
    <dgm:pt modelId="{28EE72B2-E7E0-4F9E-A139-00B97B768612}" type="pres">
      <dgm:prSet presAssocID="{E5DFA01B-9068-4C7C-B58D-FD9F3A333B84}" presName="Accent" presStyleLbl="node1" presStyleIdx="2" presStyleCnt="3"/>
      <dgm:spPr/>
    </dgm:pt>
    <dgm:pt modelId="{DF4730A6-A77A-4242-9968-CBCC809B40D5}" type="pres">
      <dgm:prSet presAssocID="{E5DFA01B-9068-4C7C-B58D-FD9F3A333B84}" presName="Parent3" presStyleLbl="revTx" presStyleIdx="2" presStyleCnt="3" custScaleX="13733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A41AD9E-5F0D-49A8-A1B0-CD9B663B2E05}" type="presOf" srcId="{E5DFA01B-9068-4C7C-B58D-FD9F3A333B84}" destId="{DF4730A6-A77A-4242-9968-CBCC809B40D5}" srcOrd="0" destOrd="0" presId="urn:microsoft.com/office/officeart/2009/layout/CircleArrowProcess"/>
    <dgm:cxn modelId="{351B1361-E1FA-4266-A65C-5EB8719DC2D4}" srcId="{899BF52F-9C7B-424C-A055-93D2631039C5}" destId="{E5DFA01B-9068-4C7C-B58D-FD9F3A333B84}" srcOrd="2" destOrd="0" parTransId="{C58F1B4A-C875-4E40-8EB1-8A8A8383B2B4}" sibTransId="{D2553E36-CF62-46D7-9E09-2D8F35FD2208}"/>
    <dgm:cxn modelId="{6E88D248-D1BE-4744-9518-4453D8E93139}" type="presOf" srcId="{9399C7AC-D215-4F62-8480-A92976BC5438}" destId="{B3A257EF-AC33-4490-9A46-206ED3D645EF}" srcOrd="0" destOrd="0" presId="urn:microsoft.com/office/officeart/2009/layout/CircleArrowProcess"/>
    <dgm:cxn modelId="{308E45E8-271B-4A78-8DA8-DC22028A3532}" type="presOf" srcId="{899BF52F-9C7B-424C-A055-93D2631039C5}" destId="{DED9A763-7EFD-4500-9F61-F695B4353C1F}" srcOrd="0" destOrd="0" presId="urn:microsoft.com/office/officeart/2009/layout/CircleArrowProcess"/>
    <dgm:cxn modelId="{26105BBD-9B81-4FFD-ABC8-FB8493CF1BDC}" srcId="{899BF52F-9C7B-424C-A055-93D2631039C5}" destId="{12CE1AAF-48B1-467A-8EC8-62EA0F345CC7}" srcOrd="0" destOrd="0" parTransId="{96F375A7-DBCC-4803-A208-4744247ACA19}" sibTransId="{17F7EC5D-56F5-4CB3-9BED-2262645FD1A2}"/>
    <dgm:cxn modelId="{921DBA4C-5CD3-4218-9B5E-7E386507CC72}" srcId="{899BF52F-9C7B-424C-A055-93D2631039C5}" destId="{9399C7AC-D215-4F62-8480-A92976BC5438}" srcOrd="1" destOrd="0" parTransId="{5FADB5D8-F469-43B2-AC6A-65009E17E11F}" sibTransId="{9F46FBE3-CBF1-46D9-A322-2E618115A5E3}"/>
    <dgm:cxn modelId="{16612198-D346-4DA2-ABB8-714F8A7CF0F5}" type="presOf" srcId="{12CE1AAF-48B1-467A-8EC8-62EA0F345CC7}" destId="{02599B50-B86F-4A07-9166-34EB975348BE}" srcOrd="0" destOrd="0" presId="urn:microsoft.com/office/officeart/2009/layout/CircleArrowProcess"/>
    <dgm:cxn modelId="{8B01E334-81EB-4613-9316-9A065F093928}" type="presParOf" srcId="{DED9A763-7EFD-4500-9F61-F695B4353C1F}" destId="{66DB3B46-37E2-437B-B917-FDD1106CDFBB}" srcOrd="0" destOrd="0" presId="urn:microsoft.com/office/officeart/2009/layout/CircleArrowProcess"/>
    <dgm:cxn modelId="{1FCF1E1E-7985-43E3-8571-8E24544B680E}" type="presParOf" srcId="{66DB3B46-37E2-437B-B917-FDD1106CDFBB}" destId="{783DB7CC-98B7-4F38-8875-C1CD8245EDF6}" srcOrd="0" destOrd="0" presId="urn:microsoft.com/office/officeart/2009/layout/CircleArrowProcess"/>
    <dgm:cxn modelId="{1498D193-25D2-455E-8C04-BA4B6476658B}" type="presParOf" srcId="{DED9A763-7EFD-4500-9F61-F695B4353C1F}" destId="{02599B50-B86F-4A07-9166-34EB975348BE}" srcOrd="1" destOrd="0" presId="urn:microsoft.com/office/officeart/2009/layout/CircleArrowProcess"/>
    <dgm:cxn modelId="{1B49F890-A8AC-46D0-A0C9-C50496FD0439}" type="presParOf" srcId="{DED9A763-7EFD-4500-9F61-F695B4353C1F}" destId="{72230B43-1C80-4C76-8DBD-573FFD745B5E}" srcOrd="2" destOrd="0" presId="urn:microsoft.com/office/officeart/2009/layout/CircleArrowProcess"/>
    <dgm:cxn modelId="{112ED166-B4B2-49A8-BA7C-B82973B2528F}" type="presParOf" srcId="{72230B43-1C80-4C76-8DBD-573FFD745B5E}" destId="{D02CB5A5-3381-4971-ADFB-BFFBB646866E}" srcOrd="0" destOrd="0" presId="urn:microsoft.com/office/officeart/2009/layout/CircleArrowProcess"/>
    <dgm:cxn modelId="{1D991C76-43BD-4931-AB84-3156FD81B060}" type="presParOf" srcId="{DED9A763-7EFD-4500-9F61-F695B4353C1F}" destId="{B3A257EF-AC33-4490-9A46-206ED3D645EF}" srcOrd="3" destOrd="0" presId="urn:microsoft.com/office/officeart/2009/layout/CircleArrowProcess"/>
    <dgm:cxn modelId="{86881DD3-DF81-4621-98AB-DA2FA45318E5}" type="presParOf" srcId="{DED9A763-7EFD-4500-9F61-F695B4353C1F}" destId="{5BAAAF9A-A4AE-40C0-915C-8AA771218A46}" srcOrd="4" destOrd="0" presId="urn:microsoft.com/office/officeart/2009/layout/CircleArrowProcess"/>
    <dgm:cxn modelId="{C41447C1-D2AD-43DC-94FF-61EED8DF3150}" type="presParOf" srcId="{5BAAAF9A-A4AE-40C0-915C-8AA771218A46}" destId="{28EE72B2-E7E0-4F9E-A139-00B97B768612}" srcOrd="0" destOrd="0" presId="urn:microsoft.com/office/officeart/2009/layout/CircleArrowProcess"/>
    <dgm:cxn modelId="{9B90DDB8-357D-4D2E-A926-A12E943008A1}" type="presParOf" srcId="{DED9A763-7EFD-4500-9F61-F695B4353C1F}" destId="{DF4730A6-A77A-4242-9968-CBCC809B40D5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9BF52F-9C7B-424C-A055-93D2631039C5}" type="doc">
      <dgm:prSet loTypeId="urn:microsoft.com/office/officeart/2009/layout/CircleArrowProcess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CE1AAF-48B1-467A-8EC8-62EA0F345CC7}">
      <dgm:prSet phldrT="[Texto]" custT="1"/>
      <dgm:spPr/>
      <dgm:t>
        <a:bodyPr/>
        <a:lstStyle/>
        <a:p>
          <a:r>
            <a:rPr lang="es-MX" sz="1800" dirty="0" smtClean="0"/>
            <a:t>Evaluación riesgo-beneficio. </a:t>
          </a:r>
          <a:endParaRPr lang="es-MX" sz="1800" dirty="0"/>
        </a:p>
      </dgm:t>
    </dgm:pt>
    <dgm:pt modelId="{96F375A7-DBCC-4803-A208-4744247ACA19}" type="parTrans" cxnId="{26105BBD-9B81-4FFD-ABC8-FB8493CF1BDC}">
      <dgm:prSet/>
      <dgm:spPr/>
      <dgm:t>
        <a:bodyPr/>
        <a:lstStyle/>
        <a:p>
          <a:endParaRPr lang="es-MX"/>
        </a:p>
      </dgm:t>
    </dgm:pt>
    <dgm:pt modelId="{17F7EC5D-56F5-4CB3-9BED-2262645FD1A2}" type="sibTrans" cxnId="{26105BBD-9B81-4FFD-ABC8-FB8493CF1BDC}">
      <dgm:prSet/>
      <dgm:spPr/>
      <dgm:t>
        <a:bodyPr/>
        <a:lstStyle/>
        <a:p>
          <a:endParaRPr lang="es-MX"/>
        </a:p>
      </dgm:t>
    </dgm:pt>
    <dgm:pt modelId="{8711308D-4490-45AB-A967-47B6151B5B93}">
      <dgm:prSet phldrT="[Texto]" custT="1"/>
      <dgm:spPr/>
      <dgm:t>
        <a:bodyPr/>
        <a:lstStyle/>
        <a:p>
          <a:r>
            <a:rPr lang="es-MX" sz="1800" dirty="0" smtClean="0"/>
            <a:t>Diseminación de la información y educación.</a:t>
          </a:r>
          <a:endParaRPr lang="es-MX" sz="1800" dirty="0"/>
        </a:p>
      </dgm:t>
    </dgm:pt>
    <dgm:pt modelId="{C4DE8607-FD97-4E73-BCD6-E8901B2BE99D}" type="parTrans" cxnId="{35D9FF57-2652-450D-9DB4-FEEEBE1EED89}">
      <dgm:prSet/>
      <dgm:spPr/>
      <dgm:t>
        <a:bodyPr/>
        <a:lstStyle/>
        <a:p>
          <a:endParaRPr lang="es-MX"/>
        </a:p>
      </dgm:t>
    </dgm:pt>
    <dgm:pt modelId="{E69D6B19-28C8-4623-A0D7-74BF602A8E11}" type="sibTrans" cxnId="{35D9FF57-2652-450D-9DB4-FEEEBE1EED89}">
      <dgm:prSet/>
      <dgm:spPr/>
      <dgm:t>
        <a:bodyPr/>
        <a:lstStyle/>
        <a:p>
          <a:endParaRPr lang="es-MX"/>
        </a:p>
      </dgm:t>
    </dgm:pt>
    <dgm:pt modelId="{DED9A763-7EFD-4500-9F61-F695B4353C1F}" type="pres">
      <dgm:prSet presAssocID="{899BF52F-9C7B-424C-A055-93D2631039C5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66DB3B46-37E2-437B-B917-FDD1106CDFBB}" type="pres">
      <dgm:prSet presAssocID="{12CE1AAF-48B1-467A-8EC8-62EA0F345CC7}" presName="Accent1" presStyleCnt="0"/>
      <dgm:spPr/>
      <dgm:t>
        <a:bodyPr/>
        <a:lstStyle/>
        <a:p>
          <a:endParaRPr lang="es-MX"/>
        </a:p>
      </dgm:t>
    </dgm:pt>
    <dgm:pt modelId="{783DB7CC-98B7-4F38-8875-C1CD8245EDF6}" type="pres">
      <dgm:prSet presAssocID="{12CE1AAF-48B1-467A-8EC8-62EA0F345CC7}" presName="Accent" presStyleLbl="node1" presStyleIdx="0" presStyleCnt="2"/>
      <dgm:spPr/>
      <dgm:t>
        <a:bodyPr/>
        <a:lstStyle/>
        <a:p>
          <a:endParaRPr lang="es-MX"/>
        </a:p>
      </dgm:t>
    </dgm:pt>
    <dgm:pt modelId="{02599B50-B86F-4A07-9166-34EB975348BE}" type="pres">
      <dgm:prSet presAssocID="{12CE1AAF-48B1-467A-8EC8-62EA0F345CC7}" presName="Parent1" presStyleLbl="revTx" presStyleIdx="0" presStyleCnt="2" custScaleX="288199" custLinFactNeighborX="212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5456C54-F51C-481E-86F5-7570863CCE54}" type="pres">
      <dgm:prSet presAssocID="{8711308D-4490-45AB-A967-47B6151B5B93}" presName="Accent2" presStyleCnt="0"/>
      <dgm:spPr/>
      <dgm:t>
        <a:bodyPr/>
        <a:lstStyle/>
        <a:p>
          <a:endParaRPr lang="es-MX"/>
        </a:p>
      </dgm:t>
    </dgm:pt>
    <dgm:pt modelId="{41EB7BF6-7DBA-485D-90F3-8D5640B9B126}" type="pres">
      <dgm:prSet presAssocID="{8711308D-4490-45AB-A967-47B6151B5B93}" presName="Accent" presStyleLbl="node1" presStyleIdx="1" presStyleCnt="2"/>
      <dgm:spPr/>
      <dgm:t>
        <a:bodyPr/>
        <a:lstStyle/>
        <a:p>
          <a:endParaRPr lang="es-MX"/>
        </a:p>
      </dgm:t>
    </dgm:pt>
    <dgm:pt modelId="{AE537E50-966C-4C4A-ACC0-D55A7788A7CE}" type="pres">
      <dgm:prSet presAssocID="{8711308D-4490-45AB-A967-47B6151B5B93}" presName="Parent2" presStyleLbl="revTx" presStyleIdx="1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980A820-2D7D-440A-AC7F-A185FD35B37E}" type="presOf" srcId="{12CE1AAF-48B1-467A-8EC8-62EA0F345CC7}" destId="{02599B50-B86F-4A07-9166-34EB975348BE}" srcOrd="0" destOrd="0" presId="urn:microsoft.com/office/officeart/2009/layout/CircleArrowProcess"/>
    <dgm:cxn modelId="{9AD9DE60-DE9F-40A3-A92C-32FB2257F469}" type="presOf" srcId="{8711308D-4490-45AB-A967-47B6151B5B93}" destId="{AE537E50-966C-4C4A-ACC0-D55A7788A7CE}" srcOrd="0" destOrd="0" presId="urn:microsoft.com/office/officeart/2009/layout/CircleArrowProcess"/>
    <dgm:cxn modelId="{F98BEB10-EB30-4FAB-BFAD-34F9B9571A23}" type="presOf" srcId="{899BF52F-9C7B-424C-A055-93D2631039C5}" destId="{DED9A763-7EFD-4500-9F61-F695B4353C1F}" srcOrd="0" destOrd="0" presId="urn:microsoft.com/office/officeart/2009/layout/CircleArrowProcess"/>
    <dgm:cxn modelId="{35D9FF57-2652-450D-9DB4-FEEEBE1EED89}" srcId="{899BF52F-9C7B-424C-A055-93D2631039C5}" destId="{8711308D-4490-45AB-A967-47B6151B5B93}" srcOrd="1" destOrd="0" parTransId="{C4DE8607-FD97-4E73-BCD6-E8901B2BE99D}" sibTransId="{E69D6B19-28C8-4623-A0D7-74BF602A8E11}"/>
    <dgm:cxn modelId="{26105BBD-9B81-4FFD-ABC8-FB8493CF1BDC}" srcId="{899BF52F-9C7B-424C-A055-93D2631039C5}" destId="{12CE1AAF-48B1-467A-8EC8-62EA0F345CC7}" srcOrd="0" destOrd="0" parTransId="{96F375A7-DBCC-4803-A208-4744247ACA19}" sibTransId="{17F7EC5D-56F5-4CB3-9BED-2262645FD1A2}"/>
    <dgm:cxn modelId="{246FA2F7-D993-4A65-B7CA-E69B303C6A1A}" type="presParOf" srcId="{DED9A763-7EFD-4500-9F61-F695B4353C1F}" destId="{66DB3B46-37E2-437B-B917-FDD1106CDFBB}" srcOrd="0" destOrd="0" presId="urn:microsoft.com/office/officeart/2009/layout/CircleArrowProcess"/>
    <dgm:cxn modelId="{3E58F0E0-4E51-4F68-94B9-790E5EB7A9A0}" type="presParOf" srcId="{66DB3B46-37E2-437B-B917-FDD1106CDFBB}" destId="{783DB7CC-98B7-4F38-8875-C1CD8245EDF6}" srcOrd="0" destOrd="0" presId="urn:microsoft.com/office/officeart/2009/layout/CircleArrowProcess"/>
    <dgm:cxn modelId="{EEB20682-0354-456D-A8E2-C44B74B0DD86}" type="presParOf" srcId="{DED9A763-7EFD-4500-9F61-F695B4353C1F}" destId="{02599B50-B86F-4A07-9166-34EB975348BE}" srcOrd="1" destOrd="0" presId="urn:microsoft.com/office/officeart/2009/layout/CircleArrowProcess"/>
    <dgm:cxn modelId="{8EF95EB2-7CFC-412F-81A6-71EF18AAF73A}" type="presParOf" srcId="{DED9A763-7EFD-4500-9F61-F695B4353C1F}" destId="{45456C54-F51C-481E-86F5-7570863CCE54}" srcOrd="2" destOrd="0" presId="urn:microsoft.com/office/officeart/2009/layout/CircleArrowProcess"/>
    <dgm:cxn modelId="{605E9D9C-159A-4453-B1AD-1B309BA6E36A}" type="presParOf" srcId="{45456C54-F51C-481E-86F5-7570863CCE54}" destId="{41EB7BF6-7DBA-485D-90F3-8D5640B9B126}" srcOrd="0" destOrd="0" presId="urn:microsoft.com/office/officeart/2009/layout/CircleArrowProcess"/>
    <dgm:cxn modelId="{2E5F9D8F-E5EA-4301-999C-ADFD344DCD15}" type="presParOf" srcId="{DED9A763-7EFD-4500-9F61-F695B4353C1F}" destId="{AE537E50-966C-4C4A-ACC0-D55A7788A7CE}" srcOrd="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AA623C-C7FC-4472-A98C-B1630804201E}" type="doc">
      <dgm:prSet loTypeId="urn:microsoft.com/office/officeart/2005/8/layout/lProcess1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s-MX"/>
        </a:p>
      </dgm:t>
    </dgm:pt>
    <dgm:pt modelId="{571E3B7D-85AF-4601-9796-C9925ADBD1AB}">
      <dgm:prSet phldrT="[Texto]"/>
      <dgm:spPr/>
      <dgm:t>
        <a:bodyPr/>
        <a:lstStyle/>
        <a:p>
          <a:r>
            <a:rPr lang="es-MX" dirty="0" smtClean="0"/>
            <a:t>Instituciones y organismos del Sistema Nacional de Salud.</a:t>
          </a:r>
          <a:endParaRPr lang="es-MX" dirty="0"/>
        </a:p>
      </dgm:t>
    </dgm:pt>
    <dgm:pt modelId="{CD11DDC7-A6D1-4083-8CEC-76DF55D95AE9}" type="parTrans" cxnId="{11EF71C7-F576-4D69-9F66-8DB8DC859F1A}">
      <dgm:prSet/>
      <dgm:spPr/>
      <dgm:t>
        <a:bodyPr/>
        <a:lstStyle/>
        <a:p>
          <a:endParaRPr lang="es-MX"/>
        </a:p>
      </dgm:t>
    </dgm:pt>
    <dgm:pt modelId="{3B70AFBA-2324-48C4-960A-AD7D63534135}" type="sibTrans" cxnId="{11EF71C7-F576-4D69-9F66-8DB8DC859F1A}">
      <dgm:prSet/>
      <dgm:spPr/>
      <dgm:t>
        <a:bodyPr/>
        <a:lstStyle/>
        <a:p>
          <a:endParaRPr lang="es-MX"/>
        </a:p>
      </dgm:t>
    </dgm:pt>
    <dgm:pt modelId="{220C089E-9FC2-4A6B-B671-23E5263B1ABB}">
      <dgm:prSet phldrT="[Texto]"/>
      <dgm:spPr/>
      <dgm:t>
        <a:bodyPr/>
        <a:lstStyle/>
        <a:p>
          <a:r>
            <a:rPr lang="es-MX" dirty="0" smtClean="0"/>
            <a:t>Profesionales de la salud.</a:t>
          </a:r>
          <a:endParaRPr lang="es-MX" dirty="0"/>
        </a:p>
      </dgm:t>
    </dgm:pt>
    <dgm:pt modelId="{5C63F549-A85D-45C1-BEB0-EA4B0A373EF0}" type="parTrans" cxnId="{092BF502-77CC-4BBE-9687-A418225AE741}">
      <dgm:prSet/>
      <dgm:spPr/>
      <dgm:t>
        <a:bodyPr/>
        <a:lstStyle/>
        <a:p>
          <a:endParaRPr lang="es-MX"/>
        </a:p>
      </dgm:t>
    </dgm:pt>
    <dgm:pt modelId="{FBA8997B-9B14-4EC6-A560-3261820C639A}" type="sibTrans" cxnId="{092BF502-77CC-4BBE-9687-A418225AE741}">
      <dgm:prSet/>
      <dgm:spPr/>
      <dgm:t>
        <a:bodyPr/>
        <a:lstStyle/>
        <a:p>
          <a:endParaRPr lang="es-MX"/>
        </a:p>
      </dgm:t>
    </dgm:pt>
    <dgm:pt modelId="{7035EC32-1518-4AB6-9FB2-EC2AED3901E9}">
      <dgm:prSet phldrT="[Texto]"/>
      <dgm:spPr/>
      <dgm:t>
        <a:bodyPr/>
        <a:lstStyle/>
        <a:p>
          <a:r>
            <a:rPr lang="es-MX" dirty="0" smtClean="0"/>
            <a:t>Centros de investigación clínica. </a:t>
          </a:r>
          <a:endParaRPr lang="es-MX" dirty="0"/>
        </a:p>
      </dgm:t>
    </dgm:pt>
    <dgm:pt modelId="{58DA8196-3CBA-4964-8AB3-534C0E8483B8}" type="parTrans" cxnId="{28C2CA7F-937A-4856-B8CB-3422354C93BF}">
      <dgm:prSet/>
      <dgm:spPr/>
      <dgm:t>
        <a:bodyPr/>
        <a:lstStyle/>
        <a:p>
          <a:endParaRPr lang="es-MX"/>
        </a:p>
      </dgm:t>
    </dgm:pt>
    <dgm:pt modelId="{19BF2889-795F-48D4-BC2C-9B94E912C4AA}" type="sibTrans" cxnId="{28C2CA7F-937A-4856-B8CB-3422354C93BF}">
      <dgm:prSet/>
      <dgm:spPr/>
      <dgm:t>
        <a:bodyPr/>
        <a:lstStyle/>
        <a:p>
          <a:endParaRPr lang="es-MX"/>
        </a:p>
      </dgm:t>
    </dgm:pt>
    <dgm:pt modelId="{5C4BFE3A-7B09-4305-835E-C833182A7BCE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Titulares del registro sanitario.</a:t>
          </a:r>
          <a:endParaRPr lang="es-MX" dirty="0">
            <a:solidFill>
              <a:schemeClr val="tx1"/>
            </a:solidFill>
          </a:endParaRPr>
        </a:p>
      </dgm:t>
    </dgm:pt>
    <dgm:pt modelId="{2AAE3B2B-C50B-4509-8A87-2B99798A864B}" type="parTrans" cxnId="{DCC683AC-BD8B-45E6-8641-C56226793A82}">
      <dgm:prSet/>
      <dgm:spPr/>
      <dgm:t>
        <a:bodyPr/>
        <a:lstStyle/>
        <a:p>
          <a:endParaRPr lang="es-MX"/>
        </a:p>
      </dgm:t>
    </dgm:pt>
    <dgm:pt modelId="{116E83CE-E4CC-4519-AEDC-EAA8C3FBC4B9}" type="sibTrans" cxnId="{DCC683AC-BD8B-45E6-8641-C56226793A82}">
      <dgm:prSet/>
      <dgm:spPr/>
      <dgm:t>
        <a:bodyPr/>
        <a:lstStyle/>
        <a:p>
          <a:endParaRPr lang="es-MX"/>
        </a:p>
      </dgm:t>
    </dgm:pt>
    <dgm:pt modelId="{DC63CC60-9087-4349-85A5-3BEE766424DC}">
      <dgm:prSet phldrT="[Texto]"/>
      <dgm:spPr/>
      <dgm:t>
        <a:bodyPr/>
        <a:lstStyle/>
        <a:p>
          <a:r>
            <a:rPr lang="es-MX" dirty="0" smtClean="0"/>
            <a:t>Distribuidores y comercializadores de los medicamentos.</a:t>
          </a:r>
          <a:endParaRPr lang="es-MX" dirty="0"/>
        </a:p>
      </dgm:t>
    </dgm:pt>
    <dgm:pt modelId="{533EFEEC-6E31-40F7-9C11-1548B4A5282C}" type="parTrans" cxnId="{8E6078DE-039F-4CBE-8EAA-542F89A82185}">
      <dgm:prSet/>
      <dgm:spPr/>
      <dgm:t>
        <a:bodyPr/>
        <a:lstStyle/>
        <a:p>
          <a:endParaRPr lang="es-MX"/>
        </a:p>
      </dgm:t>
    </dgm:pt>
    <dgm:pt modelId="{B0DE91D4-348D-4E2B-9035-16F3E4A39A23}" type="sibTrans" cxnId="{8E6078DE-039F-4CBE-8EAA-542F89A82185}">
      <dgm:prSet/>
      <dgm:spPr/>
      <dgm:t>
        <a:bodyPr/>
        <a:lstStyle/>
        <a:p>
          <a:endParaRPr lang="es-MX"/>
        </a:p>
      </dgm:t>
    </dgm:pt>
    <dgm:pt modelId="{88BA8BF8-9819-4D53-9F89-A05F47813A4A}">
      <dgm:prSet phldrT="[Texto]"/>
      <dgm:spPr/>
      <dgm:t>
        <a:bodyPr/>
        <a:lstStyle/>
        <a:p>
          <a:r>
            <a:rPr lang="es-MX" dirty="0" smtClean="0"/>
            <a:t>Vacunas, remedios herbolarios, que se utilicen en el tratamiento de seres humanos.</a:t>
          </a:r>
          <a:endParaRPr lang="es-MX" dirty="0"/>
        </a:p>
      </dgm:t>
    </dgm:pt>
    <dgm:pt modelId="{92C05B2D-7ED0-42A1-AC08-C2DA39145639}" type="parTrans" cxnId="{6F653754-E6DF-4104-9AA2-CDFC8E666F50}">
      <dgm:prSet/>
      <dgm:spPr/>
      <dgm:t>
        <a:bodyPr/>
        <a:lstStyle/>
        <a:p>
          <a:endParaRPr lang="es-MX"/>
        </a:p>
      </dgm:t>
    </dgm:pt>
    <dgm:pt modelId="{D92103DB-65DB-451B-8B64-08BAE0A2EE1A}" type="sibTrans" cxnId="{6F653754-E6DF-4104-9AA2-CDFC8E666F50}">
      <dgm:prSet/>
      <dgm:spPr/>
      <dgm:t>
        <a:bodyPr/>
        <a:lstStyle/>
        <a:p>
          <a:endParaRPr lang="es-MX"/>
        </a:p>
      </dgm:t>
    </dgm:pt>
    <dgm:pt modelId="{571BE593-C953-4AB9-A779-2B3095B66DD4}" type="pres">
      <dgm:prSet presAssocID="{77AA623C-C7FC-4472-A98C-B1630804201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8F82AA61-A6AD-466D-8FFA-2CD1D9361CDF}" type="pres">
      <dgm:prSet presAssocID="{571E3B7D-85AF-4601-9796-C9925ADBD1AB}" presName="vertFlow" presStyleCnt="0"/>
      <dgm:spPr/>
    </dgm:pt>
    <dgm:pt modelId="{1CFEA77A-19BA-49FF-80ED-D11D57345132}" type="pres">
      <dgm:prSet presAssocID="{571E3B7D-85AF-4601-9796-C9925ADBD1AB}" presName="header" presStyleLbl="node1" presStyleIdx="0" presStyleCnt="2"/>
      <dgm:spPr/>
      <dgm:t>
        <a:bodyPr/>
        <a:lstStyle/>
        <a:p>
          <a:endParaRPr lang="es-MX"/>
        </a:p>
      </dgm:t>
    </dgm:pt>
    <dgm:pt modelId="{6B083555-7078-4781-B00C-80F424BBF4D4}" type="pres">
      <dgm:prSet presAssocID="{5C63F549-A85D-45C1-BEB0-EA4B0A373EF0}" presName="parTrans" presStyleLbl="sibTrans2D1" presStyleIdx="0" presStyleCnt="4"/>
      <dgm:spPr/>
      <dgm:t>
        <a:bodyPr/>
        <a:lstStyle/>
        <a:p>
          <a:endParaRPr lang="es-MX"/>
        </a:p>
      </dgm:t>
    </dgm:pt>
    <dgm:pt modelId="{C603F958-1DE5-451E-A8CC-162A2148E888}" type="pres">
      <dgm:prSet presAssocID="{220C089E-9FC2-4A6B-B671-23E5263B1ABB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134AE0A-E3B9-4232-9530-AD7F548ECDC3}" type="pres">
      <dgm:prSet presAssocID="{FBA8997B-9B14-4EC6-A560-3261820C639A}" presName="sibTrans" presStyleLbl="sibTrans2D1" presStyleIdx="1" presStyleCnt="4"/>
      <dgm:spPr/>
      <dgm:t>
        <a:bodyPr/>
        <a:lstStyle/>
        <a:p>
          <a:endParaRPr lang="es-MX"/>
        </a:p>
      </dgm:t>
    </dgm:pt>
    <dgm:pt modelId="{5DA6F896-3858-492E-AE35-F98031ABC3FE}" type="pres">
      <dgm:prSet presAssocID="{7035EC32-1518-4AB6-9FB2-EC2AED3901E9}" presName="child" presStyleLbl="alignAccFollow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25F0724-9545-4ADB-8063-E8E25FCF6123}" type="pres">
      <dgm:prSet presAssocID="{571E3B7D-85AF-4601-9796-C9925ADBD1AB}" presName="hSp" presStyleCnt="0"/>
      <dgm:spPr/>
    </dgm:pt>
    <dgm:pt modelId="{91F6DFA1-C3C2-44D5-B318-B7D09874FB0F}" type="pres">
      <dgm:prSet presAssocID="{5C4BFE3A-7B09-4305-835E-C833182A7BCE}" presName="vertFlow" presStyleCnt="0"/>
      <dgm:spPr/>
    </dgm:pt>
    <dgm:pt modelId="{AC05BE82-26BD-4479-92B4-145DBC242FC4}" type="pres">
      <dgm:prSet presAssocID="{5C4BFE3A-7B09-4305-835E-C833182A7BCE}" presName="header" presStyleLbl="node1" presStyleIdx="1" presStyleCnt="2"/>
      <dgm:spPr/>
      <dgm:t>
        <a:bodyPr/>
        <a:lstStyle/>
        <a:p>
          <a:endParaRPr lang="es-MX"/>
        </a:p>
      </dgm:t>
    </dgm:pt>
    <dgm:pt modelId="{F66702BF-5996-4DAF-ABDB-2DC9CA551D96}" type="pres">
      <dgm:prSet presAssocID="{533EFEEC-6E31-40F7-9C11-1548B4A5282C}" presName="parTrans" presStyleLbl="sibTrans2D1" presStyleIdx="2" presStyleCnt="4"/>
      <dgm:spPr/>
      <dgm:t>
        <a:bodyPr/>
        <a:lstStyle/>
        <a:p>
          <a:endParaRPr lang="es-MX"/>
        </a:p>
      </dgm:t>
    </dgm:pt>
    <dgm:pt modelId="{3DC4EFF2-D116-481D-BCFC-B02E4FA07762}" type="pres">
      <dgm:prSet presAssocID="{DC63CC60-9087-4349-85A5-3BEE766424DC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82BC4D7-F1C5-4B80-A763-041124704959}" type="pres">
      <dgm:prSet presAssocID="{B0DE91D4-348D-4E2B-9035-16F3E4A39A23}" presName="sibTrans" presStyleLbl="sibTrans2D1" presStyleIdx="3" presStyleCnt="4"/>
      <dgm:spPr/>
      <dgm:t>
        <a:bodyPr/>
        <a:lstStyle/>
        <a:p>
          <a:endParaRPr lang="es-MX"/>
        </a:p>
      </dgm:t>
    </dgm:pt>
    <dgm:pt modelId="{2DD2E417-8778-4205-A86F-479182B5A723}" type="pres">
      <dgm:prSet presAssocID="{88BA8BF8-9819-4D53-9F89-A05F47813A4A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37B3C49-7BB9-4EB0-8A59-B95E51875BDB}" type="presOf" srcId="{5C63F549-A85D-45C1-BEB0-EA4B0A373EF0}" destId="{6B083555-7078-4781-B00C-80F424BBF4D4}" srcOrd="0" destOrd="0" presId="urn:microsoft.com/office/officeart/2005/8/layout/lProcess1"/>
    <dgm:cxn modelId="{776D458D-25D3-4602-A011-A2293F260D16}" type="presOf" srcId="{88BA8BF8-9819-4D53-9F89-A05F47813A4A}" destId="{2DD2E417-8778-4205-A86F-479182B5A723}" srcOrd="0" destOrd="0" presId="urn:microsoft.com/office/officeart/2005/8/layout/lProcess1"/>
    <dgm:cxn modelId="{8E6078DE-039F-4CBE-8EAA-542F89A82185}" srcId="{5C4BFE3A-7B09-4305-835E-C833182A7BCE}" destId="{DC63CC60-9087-4349-85A5-3BEE766424DC}" srcOrd="0" destOrd="0" parTransId="{533EFEEC-6E31-40F7-9C11-1548B4A5282C}" sibTransId="{B0DE91D4-348D-4E2B-9035-16F3E4A39A23}"/>
    <dgm:cxn modelId="{6F653754-E6DF-4104-9AA2-CDFC8E666F50}" srcId="{5C4BFE3A-7B09-4305-835E-C833182A7BCE}" destId="{88BA8BF8-9819-4D53-9F89-A05F47813A4A}" srcOrd="1" destOrd="0" parTransId="{92C05B2D-7ED0-42A1-AC08-C2DA39145639}" sibTransId="{D92103DB-65DB-451B-8B64-08BAE0A2EE1A}"/>
    <dgm:cxn modelId="{28C2CA7F-937A-4856-B8CB-3422354C93BF}" srcId="{571E3B7D-85AF-4601-9796-C9925ADBD1AB}" destId="{7035EC32-1518-4AB6-9FB2-EC2AED3901E9}" srcOrd="1" destOrd="0" parTransId="{58DA8196-3CBA-4964-8AB3-534C0E8483B8}" sibTransId="{19BF2889-795F-48D4-BC2C-9B94E912C4AA}"/>
    <dgm:cxn modelId="{531A9489-F48D-4E6C-B67D-A93C3AF2DBA1}" type="presOf" srcId="{7035EC32-1518-4AB6-9FB2-EC2AED3901E9}" destId="{5DA6F896-3858-492E-AE35-F98031ABC3FE}" srcOrd="0" destOrd="0" presId="urn:microsoft.com/office/officeart/2005/8/layout/lProcess1"/>
    <dgm:cxn modelId="{779F3384-C169-4B1A-8EF9-AA3E9B090319}" type="presOf" srcId="{533EFEEC-6E31-40F7-9C11-1548B4A5282C}" destId="{F66702BF-5996-4DAF-ABDB-2DC9CA551D96}" srcOrd="0" destOrd="0" presId="urn:microsoft.com/office/officeart/2005/8/layout/lProcess1"/>
    <dgm:cxn modelId="{DCC683AC-BD8B-45E6-8641-C56226793A82}" srcId="{77AA623C-C7FC-4472-A98C-B1630804201E}" destId="{5C4BFE3A-7B09-4305-835E-C833182A7BCE}" srcOrd="1" destOrd="0" parTransId="{2AAE3B2B-C50B-4509-8A87-2B99798A864B}" sibTransId="{116E83CE-E4CC-4519-AEDC-EAA8C3FBC4B9}"/>
    <dgm:cxn modelId="{11EF71C7-F576-4D69-9F66-8DB8DC859F1A}" srcId="{77AA623C-C7FC-4472-A98C-B1630804201E}" destId="{571E3B7D-85AF-4601-9796-C9925ADBD1AB}" srcOrd="0" destOrd="0" parTransId="{CD11DDC7-A6D1-4083-8CEC-76DF55D95AE9}" sibTransId="{3B70AFBA-2324-48C4-960A-AD7D63534135}"/>
    <dgm:cxn modelId="{98D2BDDA-90C6-479F-B705-BDB89B0404AC}" type="presOf" srcId="{DC63CC60-9087-4349-85A5-3BEE766424DC}" destId="{3DC4EFF2-D116-481D-BCFC-B02E4FA07762}" srcOrd="0" destOrd="0" presId="urn:microsoft.com/office/officeart/2005/8/layout/lProcess1"/>
    <dgm:cxn modelId="{81C5122F-BFC6-471F-8B59-6DF9E223BD55}" type="presOf" srcId="{77AA623C-C7FC-4472-A98C-B1630804201E}" destId="{571BE593-C953-4AB9-A779-2B3095B66DD4}" srcOrd="0" destOrd="0" presId="urn:microsoft.com/office/officeart/2005/8/layout/lProcess1"/>
    <dgm:cxn modelId="{4A709581-58DE-426F-8BE7-F59FB4A0512F}" type="presOf" srcId="{5C4BFE3A-7B09-4305-835E-C833182A7BCE}" destId="{AC05BE82-26BD-4479-92B4-145DBC242FC4}" srcOrd="0" destOrd="0" presId="urn:microsoft.com/office/officeart/2005/8/layout/lProcess1"/>
    <dgm:cxn modelId="{8420094A-683F-4070-A87C-D1011EE4F807}" type="presOf" srcId="{220C089E-9FC2-4A6B-B671-23E5263B1ABB}" destId="{C603F958-1DE5-451E-A8CC-162A2148E888}" srcOrd="0" destOrd="0" presId="urn:microsoft.com/office/officeart/2005/8/layout/lProcess1"/>
    <dgm:cxn modelId="{F7F36E0A-A2CF-4272-99FF-31B2483473EE}" type="presOf" srcId="{B0DE91D4-348D-4E2B-9035-16F3E4A39A23}" destId="{F82BC4D7-F1C5-4B80-A763-041124704959}" srcOrd="0" destOrd="0" presId="urn:microsoft.com/office/officeart/2005/8/layout/lProcess1"/>
    <dgm:cxn modelId="{D4A78A32-7A7C-4516-A47C-D01F908D3ACB}" type="presOf" srcId="{571E3B7D-85AF-4601-9796-C9925ADBD1AB}" destId="{1CFEA77A-19BA-49FF-80ED-D11D57345132}" srcOrd="0" destOrd="0" presId="urn:microsoft.com/office/officeart/2005/8/layout/lProcess1"/>
    <dgm:cxn modelId="{5FB32D2E-8645-4520-BC6B-66CFFE0737C8}" type="presOf" srcId="{FBA8997B-9B14-4EC6-A560-3261820C639A}" destId="{A134AE0A-E3B9-4232-9530-AD7F548ECDC3}" srcOrd="0" destOrd="0" presId="urn:microsoft.com/office/officeart/2005/8/layout/lProcess1"/>
    <dgm:cxn modelId="{092BF502-77CC-4BBE-9687-A418225AE741}" srcId="{571E3B7D-85AF-4601-9796-C9925ADBD1AB}" destId="{220C089E-9FC2-4A6B-B671-23E5263B1ABB}" srcOrd="0" destOrd="0" parTransId="{5C63F549-A85D-45C1-BEB0-EA4B0A373EF0}" sibTransId="{FBA8997B-9B14-4EC6-A560-3261820C639A}"/>
    <dgm:cxn modelId="{295D165D-7F9C-448B-9D89-9284A1B98E62}" type="presParOf" srcId="{571BE593-C953-4AB9-A779-2B3095B66DD4}" destId="{8F82AA61-A6AD-466D-8FFA-2CD1D9361CDF}" srcOrd="0" destOrd="0" presId="urn:microsoft.com/office/officeart/2005/8/layout/lProcess1"/>
    <dgm:cxn modelId="{BC09B533-4C0A-4B3D-9EC6-AE5A76C2EEDA}" type="presParOf" srcId="{8F82AA61-A6AD-466D-8FFA-2CD1D9361CDF}" destId="{1CFEA77A-19BA-49FF-80ED-D11D57345132}" srcOrd="0" destOrd="0" presId="urn:microsoft.com/office/officeart/2005/8/layout/lProcess1"/>
    <dgm:cxn modelId="{102A0DD5-CC7B-45E2-A90C-706AAEF24491}" type="presParOf" srcId="{8F82AA61-A6AD-466D-8FFA-2CD1D9361CDF}" destId="{6B083555-7078-4781-B00C-80F424BBF4D4}" srcOrd="1" destOrd="0" presId="urn:microsoft.com/office/officeart/2005/8/layout/lProcess1"/>
    <dgm:cxn modelId="{A894AE8A-E540-46D9-B82F-A70807C10D87}" type="presParOf" srcId="{8F82AA61-A6AD-466D-8FFA-2CD1D9361CDF}" destId="{C603F958-1DE5-451E-A8CC-162A2148E888}" srcOrd="2" destOrd="0" presId="urn:microsoft.com/office/officeart/2005/8/layout/lProcess1"/>
    <dgm:cxn modelId="{2C22E170-D279-4A71-A8C1-E73D544FB990}" type="presParOf" srcId="{8F82AA61-A6AD-466D-8FFA-2CD1D9361CDF}" destId="{A134AE0A-E3B9-4232-9530-AD7F548ECDC3}" srcOrd="3" destOrd="0" presId="urn:microsoft.com/office/officeart/2005/8/layout/lProcess1"/>
    <dgm:cxn modelId="{74E9065A-F4C2-420E-B241-49070CDCCBD8}" type="presParOf" srcId="{8F82AA61-A6AD-466D-8FFA-2CD1D9361CDF}" destId="{5DA6F896-3858-492E-AE35-F98031ABC3FE}" srcOrd="4" destOrd="0" presId="urn:microsoft.com/office/officeart/2005/8/layout/lProcess1"/>
    <dgm:cxn modelId="{2784CA4B-2C82-404B-BDE6-AEEF5A7B35CA}" type="presParOf" srcId="{571BE593-C953-4AB9-A779-2B3095B66DD4}" destId="{125F0724-9545-4ADB-8063-E8E25FCF6123}" srcOrd="1" destOrd="0" presId="urn:microsoft.com/office/officeart/2005/8/layout/lProcess1"/>
    <dgm:cxn modelId="{B5E75B6D-BDA0-4418-AD75-E7036CA795C4}" type="presParOf" srcId="{571BE593-C953-4AB9-A779-2B3095B66DD4}" destId="{91F6DFA1-C3C2-44D5-B318-B7D09874FB0F}" srcOrd="2" destOrd="0" presId="urn:microsoft.com/office/officeart/2005/8/layout/lProcess1"/>
    <dgm:cxn modelId="{C779E40E-BDC5-44BD-B026-172440EB4C13}" type="presParOf" srcId="{91F6DFA1-C3C2-44D5-B318-B7D09874FB0F}" destId="{AC05BE82-26BD-4479-92B4-145DBC242FC4}" srcOrd="0" destOrd="0" presId="urn:microsoft.com/office/officeart/2005/8/layout/lProcess1"/>
    <dgm:cxn modelId="{779C6E4B-D78D-49BB-94AD-8197734B48C8}" type="presParOf" srcId="{91F6DFA1-C3C2-44D5-B318-B7D09874FB0F}" destId="{F66702BF-5996-4DAF-ABDB-2DC9CA551D96}" srcOrd="1" destOrd="0" presId="urn:microsoft.com/office/officeart/2005/8/layout/lProcess1"/>
    <dgm:cxn modelId="{E20CEEE5-E872-4BF7-ADBA-8D9751924064}" type="presParOf" srcId="{91F6DFA1-C3C2-44D5-B318-B7D09874FB0F}" destId="{3DC4EFF2-D116-481D-BCFC-B02E4FA07762}" srcOrd="2" destOrd="0" presId="urn:microsoft.com/office/officeart/2005/8/layout/lProcess1"/>
    <dgm:cxn modelId="{65D79679-43CE-4A74-9803-84EA3467D2C4}" type="presParOf" srcId="{91F6DFA1-C3C2-44D5-B318-B7D09874FB0F}" destId="{F82BC4D7-F1C5-4B80-A763-041124704959}" srcOrd="3" destOrd="0" presId="urn:microsoft.com/office/officeart/2005/8/layout/lProcess1"/>
    <dgm:cxn modelId="{5287781A-107B-4EC4-A835-C231389F1809}" type="presParOf" srcId="{91F6DFA1-C3C2-44D5-B318-B7D09874FB0F}" destId="{2DD2E417-8778-4205-A86F-479182B5A723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B7E83C5-1AD1-4BB8-A478-9AFEDBDAEA4F}" type="doc">
      <dgm:prSet loTypeId="urn:microsoft.com/office/officeart/2008/layout/VerticalAccentList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034C27E8-CCB8-44B9-AF87-C3F3B5C7A746}">
      <dgm:prSet phldrT="[Texto]" custT="1"/>
      <dgm:spPr/>
      <dgm:t>
        <a:bodyPr/>
        <a:lstStyle/>
        <a:p>
          <a:r>
            <a:rPr lang="es-MX" sz="2800" dirty="0" smtClean="0"/>
            <a:t>Leves </a:t>
          </a:r>
          <a:endParaRPr lang="es-MX" sz="2800" dirty="0"/>
        </a:p>
      </dgm:t>
    </dgm:pt>
    <dgm:pt modelId="{5747C1D7-0645-460C-AD83-C9B65E2310D0}" type="parTrans" cxnId="{BF0E2B62-DC80-480B-B78E-D236BCDFE726}">
      <dgm:prSet/>
      <dgm:spPr/>
      <dgm:t>
        <a:bodyPr/>
        <a:lstStyle/>
        <a:p>
          <a:endParaRPr lang="es-MX"/>
        </a:p>
      </dgm:t>
    </dgm:pt>
    <dgm:pt modelId="{DCED91FA-F18A-428E-929D-5C7931040407}" type="sibTrans" cxnId="{BF0E2B62-DC80-480B-B78E-D236BCDFE726}">
      <dgm:prSet/>
      <dgm:spPr/>
      <dgm:t>
        <a:bodyPr/>
        <a:lstStyle/>
        <a:p>
          <a:endParaRPr lang="es-MX"/>
        </a:p>
      </dgm:t>
    </dgm:pt>
    <dgm:pt modelId="{2961E243-EFEE-499C-8BD8-E101433F3C4C}">
      <dgm:prSet phldrT="[Texto]" custT="1"/>
      <dgm:spPr/>
      <dgm:t>
        <a:bodyPr/>
        <a:lstStyle/>
        <a:p>
          <a:pPr algn="just"/>
          <a:r>
            <a:rPr lang="es-MX" sz="1800" dirty="0" smtClean="0"/>
            <a:t>Se presentan con signos y síntomas fácilmente tolerados, no necesitan tratamiento, ni prolongan la hospitalización y no necesariamente requiere de la suspensión del medicamento.</a:t>
          </a:r>
          <a:endParaRPr lang="es-MX" sz="1800" dirty="0"/>
        </a:p>
      </dgm:t>
    </dgm:pt>
    <dgm:pt modelId="{02D428C3-653E-473A-865A-6D8CB88AE2C4}" type="parTrans" cxnId="{BA37EC72-7F2E-4A60-991E-F4DFB9532A9F}">
      <dgm:prSet/>
      <dgm:spPr/>
      <dgm:t>
        <a:bodyPr/>
        <a:lstStyle/>
        <a:p>
          <a:endParaRPr lang="es-MX"/>
        </a:p>
      </dgm:t>
    </dgm:pt>
    <dgm:pt modelId="{DC0E75EA-491C-4C92-A758-99DC142C6D9F}" type="sibTrans" cxnId="{BA37EC72-7F2E-4A60-991E-F4DFB9532A9F}">
      <dgm:prSet/>
      <dgm:spPr/>
      <dgm:t>
        <a:bodyPr/>
        <a:lstStyle/>
        <a:p>
          <a:endParaRPr lang="es-MX"/>
        </a:p>
      </dgm:t>
    </dgm:pt>
    <dgm:pt modelId="{28CD7DDD-C222-41C8-A4F9-ACB5C1C3FF9E}">
      <dgm:prSet phldrT="[Texto]" custT="1"/>
      <dgm:spPr/>
      <dgm:t>
        <a:bodyPr/>
        <a:lstStyle/>
        <a:p>
          <a:r>
            <a:rPr lang="es-MX" sz="2800" dirty="0" smtClean="0"/>
            <a:t>Moderadas </a:t>
          </a:r>
          <a:endParaRPr lang="es-MX" sz="2800" dirty="0"/>
        </a:p>
      </dgm:t>
    </dgm:pt>
    <dgm:pt modelId="{D12EB472-5203-4039-8EA1-0A33B12AD7AC}" type="parTrans" cxnId="{AD89F998-6741-40C5-B453-3699836871DE}">
      <dgm:prSet/>
      <dgm:spPr/>
      <dgm:t>
        <a:bodyPr/>
        <a:lstStyle/>
        <a:p>
          <a:endParaRPr lang="es-MX"/>
        </a:p>
      </dgm:t>
    </dgm:pt>
    <dgm:pt modelId="{E697F758-088E-4948-8C28-8C5908E176E9}" type="sibTrans" cxnId="{AD89F998-6741-40C5-B453-3699836871DE}">
      <dgm:prSet/>
      <dgm:spPr/>
      <dgm:t>
        <a:bodyPr/>
        <a:lstStyle/>
        <a:p>
          <a:endParaRPr lang="es-MX"/>
        </a:p>
      </dgm:t>
    </dgm:pt>
    <dgm:pt modelId="{AD4DCD8D-04DC-4CC8-95C3-26CD205D6014}">
      <dgm:prSet phldrT="[Texto]" custT="1"/>
      <dgm:spPr/>
      <dgm:t>
        <a:bodyPr/>
        <a:lstStyle/>
        <a:p>
          <a:pPr algn="just"/>
          <a:r>
            <a:rPr lang="es-MX" sz="1800" dirty="0" smtClean="0"/>
            <a:t>Interfiere con las actividades habituales (pudiendo provocar bajas laborales o escolares), sin amenazar directamente la vida del paciente. Requiere de tratamiento farmacológico y no necesariamente requiere la suspensión del medicamento causante del evento, reacción o sospecha de reacción adversa. </a:t>
          </a:r>
          <a:endParaRPr lang="es-MX" sz="1800" dirty="0"/>
        </a:p>
      </dgm:t>
    </dgm:pt>
    <dgm:pt modelId="{ABBA55FB-5473-40C5-BFE8-2552ACF27990}" type="parTrans" cxnId="{754185D7-D0A3-4003-AD53-2078D088C1FA}">
      <dgm:prSet/>
      <dgm:spPr/>
      <dgm:t>
        <a:bodyPr/>
        <a:lstStyle/>
        <a:p>
          <a:endParaRPr lang="es-MX"/>
        </a:p>
      </dgm:t>
    </dgm:pt>
    <dgm:pt modelId="{285C9C20-0B3A-49C9-9877-343E40DE2137}" type="sibTrans" cxnId="{754185D7-D0A3-4003-AD53-2078D088C1FA}">
      <dgm:prSet/>
      <dgm:spPr/>
      <dgm:t>
        <a:bodyPr/>
        <a:lstStyle/>
        <a:p>
          <a:endParaRPr lang="es-MX"/>
        </a:p>
      </dgm:t>
    </dgm:pt>
    <dgm:pt modelId="{B7B6AEE7-AC7C-476D-8BA4-F9F599D733B9}" type="pres">
      <dgm:prSet presAssocID="{4B7E83C5-1AD1-4BB8-A478-9AFEDBDAEA4F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s-MX"/>
        </a:p>
      </dgm:t>
    </dgm:pt>
    <dgm:pt modelId="{7E5F3D42-41D1-4DF9-8874-2B81CAAA7CE5}" type="pres">
      <dgm:prSet presAssocID="{034C27E8-CCB8-44B9-AF87-C3F3B5C7A746}" presName="parenttextcomposite" presStyleCnt="0"/>
      <dgm:spPr/>
      <dgm:t>
        <a:bodyPr/>
        <a:lstStyle/>
        <a:p>
          <a:endParaRPr lang="es-MX"/>
        </a:p>
      </dgm:t>
    </dgm:pt>
    <dgm:pt modelId="{9A983E6D-9B9A-469B-B009-CE3853D120BB}" type="pres">
      <dgm:prSet presAssocID="{034C27E8-CCB8-44B9-AF87-C3F3B5C7A746}" presName="parenttext" presStyleLbl="revTx" presStyleIdx="0" presStyleCnt="2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3330FED-2A70-4ED4-A186-16CF89838ED2}" type="pres">
      <dgm:prSet presAssocID="{034C27E8-CCB8-44B9-AF87-C3F3B5C7A746}" presName="composite" presStyleCnt="0"/>
      <dgm:spPr/>
      <dgm:t>
        <a:bodyPr/>
        <a:lstStyle/>
        <a:p>
          <a:endParaRPr lang="es-MX"/>
        </a:p>
      </dgm:t>
    </dgm:pt>
    <dgm:pt modelId="{69582694-6FD5-4DE5-974A-BB5234CCEBE8}" type="pres">
      <dgm:prSet presAssocID="{034C27E8-CCB8-44B9-AF87-C3F3B5C7A746}" presName="chevron1" presStyleLbl="alignNode1" presStyleIdx="0" presStyleCnt="14" custScaleX="141103"/>
      <dgm:spPr/>
      <dgm:t>
        <a:bodyPr/>
        <a:lstStyle/>
        <a:p>
          <a:endParaRPr lang="es-MX"/>
        </a:p>
      </dgm:t>
    </dgm:pt>
    <dgm:pt modelId="{2C973795-D2F6-46DB-9215-6DE8005762E7}" type="pres">
      <dgm:prSet presAssocID="{034C27E8-CCB8-44B9-AF87-C3F3B5C7A746}" presName="chevron2" presStyleLbl="alignNode1" presStyleIdx="1" presStyleCnt="14" custScaleX="141103"/>
      <dgm:spPr/>
      <dgm:t>
        <a:bodyPr/>
        <a:lstStyle/>
        <a:p>
          <a:endParaRPr lang="es-MX"/>
        </a:p>
      </dgm:t>
    </dgm:pt>
    <dgm:pt modelId="{DBFC37B9-89E3-4EF9-87CD-5C1E0EC8CB87}" type="pres">
      <dgm:prSet presAssocID="{034C27E8-CCB8-44B9-AF87-C3F3B5C7A746}" presName="chevron3" presStyleLbl="alignNode1" presStyleIdx="2" presStyleCnt="14" custScaleX="141103"/>
      <dgm:spPr/>
      <dgm:t>
        <a:bodyPr/>
        <a:lstStyle/>
        <a:p>
          <a:endParaRPr lang="es-MX"/>
        </a:p>
      </dgm:t>
    </dgm:pt>
    <dgm:pt modelId="{FAB28EBE-1E21-4B49-AEBE-8077B3ED804E}" type="pres">
      <dgm:prSet presAssocID="{034C27E8-CCB8-44B9-AF87-C3F3B5C7A746}" presName="chevron4" presStyleLbl="alignNode1" presStyleIdx="3" presStyleCnt="14" custScaleX="141103"/>
      <dgm:spPr/>
      <dgm:t>
        <a:bodyPr/>
        <a:lstStyle/>
        <a:p>
          <a:endParaRPr lang="es-MX"/>
        </a:p>
      </dgm:t>
    </dgm:pt>
    <dgm:pt modelId="{606C0D84-5C09-45C1-8CB7-003543A348BF}" type="pres">
      <dgm:prSet presAssocID="{034C27E8-CCB8-44B9-AF87-C3F3B5C7A746}" presName="chevron5" presStyleLbl="alignNode1" presStyleIdx="4" presStyleCnt="14" custScaleX="141103"/>
      <dgm:spPr/>
      <dgm:t>
        <a:bodyPr/>
        <a:lstStyle/>
        <a:p>
          <a:endParaRPr lang="es-MX"/>
        </a:p>
      </dgm:t>
    </dgm:pt>
    <dgm:pt modelId="{D36763A1-F148-47EC-A682-9E33424E20E6}" type="pres">
      <dgm:prSet presAssocID="{034C27E8-CCB8-44B9-AF87-C3F3B5C7A746}" presName="chevron6" presStyleLbl="alignNode1" presStyleIdx="5" presStyleCnt="14" custScaleX="141103"/>
      <dgm:spPr/>
      <dgm:t>
        <a:bodyPr/>
        <a:lstStyle/>
        <a:p>
          <a:endParaRPr lang="es-MX"/>
        </a:p>
      </dgm:t>
    </dgm:pt>
    <dgm:pt modelId="{B94F30CE-87FC-449F-9C5B-A13C6BD8E21F}" type="pres">
      <dgm:prSet presAssocID="{034C27E8-CCB8-44B9-AF87-C3F3B5C7A746}" presName="chevron7" presStyleLbl="alignNode1" presStyleIdx="6" presStyleCnt="14" custScaleX="141103"/>
      <dgm:spPr/>
      <dgm:t>
        <a:bodyPr/>
        <a:lstStyle/>
        <a:p>
          <a:endParaRPr lang="es-MX"/>
        </a:p>
      </dgm:t>
    </dgm:pt>
    <dgm:pt modelId="{C19AE0E5-320E-49F1-9740-D8CF092FE387}" type="pres">
      <dgm:prSet presAssocID="{034C27E8-CCB8-44B9-AF87-C3F3B5C7A746}" presName="childtext" presStyleLbl="solidFgAcc1" presStyleIdx="0" presStyleCnt="2" custScaleX="104267" custScaleY="99721" custLinFactNeighborX="748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46677EC-67F1-44BF-A3C8-33834BC1C661}" type="pres">
      <dgm:prSet presAssocID="{DCED91FA-F18A-428E-929D-5C7931040407}" presName="sibTrans" presStyleCnt="0"/>
      <dgm:spPr/>
      <dgm:t>
        <a:bodyPr/>
        <a:lstStyle/>
        <a:p>
          <a:endParaRPr lang="es-MX"/>
        </a:p>
      </dgm:t>
    </dgm:pt>
    <dgm:pt modelId="{1CF7AC7D-B420-44DE-AB1C-022740F261B0}" type="pres">
      <dgm:prSet presAssocID="{28CD7DDD-C222-41C8-A4F9-ACB5C1C3FF9E}" presName="parenttextcomposite" presStyleCnt="0"/>
      <dgm:spPr/>
      <dgm:t>
        <a:bodyPr/>
        <a:lstStyle/>
        <a:p>
          <a:endParaRPr lang="es-MX"/>
        </a:p>
      </dgm:t>
    </dgm:pt>
    <dgm:pt modelId="{F75F3BA7-C6BA-45D6-B694-839C0467E6DA}" type="pres">
      <dgm:prSet presAssocID="{28CD7DDD-C222-41C8-A4F9-ACB5C1C3FF9E}" presName="parenttext" presStyleLbl="revTx" presStyleIdx="1" presStyleCnt="2" custScaleX="14110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FF6104F-5481-4AAA-BAE6-76053BD5A0F0}" type="pres">
      <dgm:prSet presAssocID="{28CD7DDD-C222-41C8-A4F9-ACB5C1C3FF9E}" presName="composite" presStyleCnt="0"/>
      <dgm:spPr/>
      <dgm:t>
        <a:bodyPr/>
        <a:lstStyle/>
        <a:p>
          <a:endParaRPr lang="es-MX"/>
        </a:p>
      </dgm:t>
    </dgm:pt>
    <dgm:pt modelId="{E4EA7EC8-755E-4B2E-9F43-558A06E7A5F2}" type="pres">
      <dgm:prSet presAssocID="{28CD7DDD-C222-41C8-A4F9-ACB5C1C3FF9E}" presName="chevron1" presStyleLbl="alignNode1" presStyleIdx="7" presStyleCnt="14" custScaleX="141103" custScaleY="119475"/>
      <dgm:spPr/>
      <dgm:t>
        <a:bodyPr/>
        <a:lstStyle/>
        <a:p>
          <a:endParaRPr lang="es-MX"/>
        </a:p>
      </dgm:t>
    </dgm:pt>
    <dgm:pt modelId="{411850A3-B286-45EF-BA8A-D765A6A21E43}" type="pres">
      <dgm:prSet presAssocID="{28CD7DDD-C222-41C8-A4F9-ACB5C1C3FF9E}" presName="chevron2" presStyleLbl="alignNode1" presStyleIdx="8" presStyleCnt="14" custScaleX="141103" custScaleY="119475"/>
      <dgm:spPr/>
      <dgm:t>
        <a:bodyPr/>
        <a:lstStyle/>
        <a:p>
          <a:endParaRPr lang="es-MX"/>
        </a:p>
      </dgm:t>
    </dgm:pt>
    <dgm:pt modelId="{4F295FE2-FF50-431D-AECC-60DE2B3A2BFA}" type="pres">
      <dgm:prSet presAssocID="{28CD7DDD-C222-41C8-A4F9-ACB5C1C3FF9E}" presName="chevron3" presStyleLbl="alignNode1" presStyleIdx="9" presStyleCnt="14" custScaleX="141103" custScaleY="119475"/>
      <dgm:spPr/>
      <dgm:t>
        <a:bodyPr/>
        <a:lstStyle/>
        <a:p>
          <a:endParaRPr lang="es-MX"/>
        </a:p>
      </dgm:t>
    </dgm:pt>
    <dgm:pt modelId="{E6DB455B-269C-4B73-A62E-963D055D7E2C}" type="pres">
      <dgm:prSet presAssocID="{28CD7DDD-C222-41C8-A4F9-ACB5C1C3FF9E}" presName="chevron4" presStyleLbl="alignNode1" presStyleIdx="10" presStyleCnt="14" custScaleX="141103" custScaleY="119475"/>
      <dgm:spPr/>
      <dgm:t>
        <a:bodyPr/>
        <a:lstStyle/>
        <a:p>
          <a:endParaRPr lang="es-MX"/>
        </a:p>
      </dgm:t>
    </dgm:pt>
    <dgm:pt modelId="{22F235D9-7F89-4980-9D98-1BE5B943EBAC}" type="pres">
      <dgm:prSet presAssocID="{28CD7DDD-C222-41C8-A4F9-ACB5C1C3FF9E}" presName="chevron5" presStyleLbl="alignNode1" presStyleIdx="11" presStyleCnt="14" custScaleX="141103" custScaleY="119475"/>
      <dgm:spPr/>
      <dgm:t>
        <a:bodyPr/>
        <a:lstStyle/>
        <a:p>
          <a:endParaRPr lang="es-MX"/>
        </a:p>
      </dgm:t>
    </dgm:pt>
    <dgm:pt modelId="{E0D39D08-4365-41EE-87D0-CC7C9FF04C80}" type="pres">
      <dgm:prSet presAssocID="{28CD7DDD-C222-41C8-A4F9-ACB5C1C3FF9E}" presName="chevron6" presStyleLbl="alignNode1" presStyleIdx="12" presStyleCnt="14" custScaleX="141103" custScaleY="119475"/>
      <dgm:spPr/>
      <dgm:t>
        <a:bodyPr/>
        <a:lstStyle/>
        <a:p>
          <a:endParaRPr lang="es-MX"/>
        </a:p>
      </dgm:t>
    </dgm:pt>
    <dgm:pt modelId="{4CCF5E0B-9577-44D3-B4AA-6FD1D05B0E17}" type="pres">
      <dgm:prSet presAssocID="{28CD7DDD-C222-41C8-A4F9-ACB5C1C3FF9E}" presName="chevron7" presStyleLbl="alignNode1" presStyleIdx="13" presStyleCnt="14" custScaleX="141103" custScaleY="121689" custLinFactNeighborX="4803" custLinFactNeighborY="1107"/>
      <dgm:spPr/>
      <dgm:t>
        <a:bodyPr/>
        <a:lstStyle/>
        <a:p>
          <a:endParaRPr lang="es-MX"/>
        </a:p>
      </dgm:t>
    </dgm:pt>
    <dgm:pt modelId="{31D0B04B-B494-4382-96DB-57BEAC17350F}" type="pres">
      <dgm:prSet presAssocID="{28CD7DDD-C222-41C8-A4F9-ACB5C1C3FF9E}" presName="childtext" presStyleLbl="solidFgAcc1" presStyleIdx="1" presStyleCnt="2" custScaleX="105763" custScaleY="115172" custLinFactNeighborX="1069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96B2A92-059E-4CEF-8527-A24E25CF4877}" type="presOf" srcId="{AD4DCD8D-04DC-4CC8-95C3-26CD205D6014}" destId="{31D0B04B-B494-4382-96DB-57BEAC17350F}" srcOrd="0" destOrd="0" presId="urn:microsoft.com/office/officeart/2008/layout/VerticalAccentList"/>
    <dgm:cxn modelId="{BF0E2B62-DC80-480B-B78E-D236BCDFE726}" srcId="{4B7E83C5-1AD1-4BB8-A478-9AFEDBDAEA4F}" destId="{034C27E8-CCB8-44B9-AF87-C3F3B5C7A746}" srcOrd="0" destOrd="0" parTransId="{5747C1D7-0645-460C-AD83-C9B65E2310D0}" sibTransId="{DCED91FA-F18A-428E-929D-5C7931040407}"/>
    <dgm:cxn modelId="{754185D7-D0A3-4003-AD53-2078D088C1FA}" srcId="{28CD7DDD-C222-41C8-A4F9-ACB5C1C3FF9E}" destId="{AD4DCD8D-04DC-4CC8-95C3-26CD205D6014}" srcOrd="0" destOrd="0" parTransId="{ABBA55FB-5473-40C5-BFE8-2552ACF27990}" sibTransId="{285C9C20-0B3A-49C9-9877-343E40DE2137}"/>
    <dgm:cxn modelId="{B9EFD50C-74D3-4E58-ABC7-1E2158C0C69E}" type="presOf" srcId="{28CD7DDD-C222-41C8-A4F9-ACB5C1C3FF9E}" destId="{F75F3BA7-C6BA-45D6-B694-839C0467E6DA}" srcOrd="0" destOrd="0" presId="urn:microsoft.com/office/officeart/2008/layout/VerticalAccentList"/>
    <dgm:cxn modelId="{BA37EC72-7F2E-4A60-991E-F4DFB9532A9F}" srcId="{034C27E8-CCB8-44B9-AF87-C3F3B5C7A746}" destId="{2961E243-EFEE-499C-8BD8-E101433F3C4C}" srcOrd="0" destOrd="0" parTransId="{02D428C3-653E-473A-865A-6D8CB88AE2C4}" sibTransId="{DC0E75EA-491C-4C92-A758-99DC142C6D9F}"/>
    <dgm:cxn modelId="{AD89F998-6741-40C5-B453-3699836871DE}" srcId="{4B7E83C5-1AD1-4BB8-A478-9AFEDBDAEA4F}" destId="{28CD7DDD-C222-41C8-A4F9-ACB5C1C3FF9E}" srcOrd="1" destOrd="0" parTransId="{D12EB472-5203-4039-8EA1-0A33B12AD7AC}" sibTransId="{E697F758-088E-4948-8C28-8C5908E176E9}"/>
    <dgm:cxn modelId="{6448755C-8C44-457C-9878-7968AB57407A}" type="presOf" srcId="{2961E243-EFEE-499C-8BD8-E101433F3C4C}" destId="{C19AE0E5-320E-49F1-9740-D8CF092FE387}" srcOrd="0" destOrd="0" presId="urn:microsoft.com/office/officeart/2008/layout/VerticalAccentList"/>
    <dgm:cxn modelId="{761C95B5-331B-4208-95CC-0B8F7276A68F}" type="presOf" srcId="{4B7E83C5-1AD1-4BB8-A478-9AFEDBDAEA4F}" destId="{B7B6AEE7-AC7C-476D-8BA4-F9F599D733B9}" srcOrd="0" destOrd="0" presId="urn:microsoft.com/office/officeart/2008/layout/VerticalAccentList"/>
    <dgm:cxn modelId="{29080381-2B13-406D-A1C0-27DEAA9D1DB6}" type="presOf" srcId="{034C27E8-CCB8-44B9-AF87-C3F3B5C7A746}" destId="{9A983E6D-9B9A-469B-B009-CE3853D120BB}" srcOrd="0" destOrd="0" presId="urn:microsoft.com/office/officeart/2008/layout/VerticalAccentList"/>
    <dgm:cxn modelId="{781C9226-497A-4035-BBA9-92D0DC27B7A5}" type="presParOf" srcId="{B7B6AEE7-AC7C-476D-8BA4-F9F599D733B9}" destId="{7E5F3D42-41D1-4DF9-8874-2B81CAAA7CE5}" srcOrd="0" destOrd="0" presId="urn:microsoft.com/office/officeart/2008/layout/VerticalAccentList"/>
    <dgm:cxn modelId="{E169A592-CB5F-4791-B521-4C013BF21905}" type="presParOf" srcId="{7E5F3D42-41D1-4DF9-8874-2B81CAAA7CE5}" destId="{9A983E6D-9B9A-469B-B009-CE3853D120BB}" srcOrd="0" destOrd="0" presId="urn:microsoft.com/office/officeart/2008/layout/VerticalAccentList"/>
    <dgm:cxn modelId="{40A4553C-D023-4B6D-AD0A-8E4D8A68ADF4}" type="presParOf" srcId="{B7B6AEE7-AC7C-476D-8BA4-F9F599D733B9}" destId="{D3330FED-2A70-4ED4-A186-16CF89838ED2}" srcOrd="1" destOrd="0" presId="urn:microsoft.com/office/officeart/2008/layout/VerticalAccentList"/>
    <dgm:cxn modelId="{6AEA1DAA-4A68-43D1-9107-928633DEF8D2}" type="presParOf" srcId="{D3330FED-2A70-4ED4-A186-16CF89838ED2}" destId="{69582694-6FD5-4DE5-974A-BB5234CCEBE8}" srcOrd="0" destOrd="0" presId="urn:microsoft.com/office/officeart/2008/layout/VerticalAccentList"/>
    <dgm:cxn modelId="{F7656C9D-874D-4376-AB6E-784B12BD41C1}" type="presParOf" srcId="{D3330FED-2A70-4ED4-A186-16CF89838ED2}" destId="{2C973795-D2F6-46DB-9215-6DE8005762E7}" srcOrd="1" destOrd="0" presId="urn:microsoft.com/office/officeart/2008/layout/VerticalAccentList"/>
    <dgm:cxn modelId="{22DFEE6C-3656-488B-BA75-ABAA7DD76FC6}" type="presParOf" srcId="{D3330FED-2A70-4ED4-A186-16CF89838ED2}" destId="{DBFC37B9-89E3-4EF9-87CD-5C1E0EC8CB87}" srcOrd="2" destOrd="0" presId="urn:microsoft.com/office/officeart/2008/layout/VerticalAccentList"/>
    <dgm:cxn modelId="{08962ED5-BDA2-405F-BB17-E7B507DF9E32}" type="presParOf" srcId="{D3330FED-2A70-4ED4-A186-16CF89838ED2}" destId="{FAB28EBE-1E21-4B49-AEBE-8077B3ED804E}" srcOrd="3" destOrd="0" presId="urn:microsoft.com/office/officeart/2008/layout/VerticalAccentList"/>
    <dgm:cxn modelId="{D236DBAF-D839-4173-98FE-7FF04908A9B5}" type="presParOf" srcId="{D3330FED-2A70-4ED4-A186-16CF89838ED2}" destId="{606C0D84-5C09-45C1-8CB7-003543A348BF}" srcOrd="4" destOrd="0" presId="urn:microsoft.com/office/officeart/2008/layout/VerticalAccentList"/>
    <dgm:cxn modelId="{14D97458-F2CB-46B5-90C5-926303F1E3F4}" type="presParOf" srcId="{D3330FED-2A70-4ED4-A186-16CF89838ED2}" destId="{D36763A1-F148-47EC-A682-9E33424E20E6}" srcOrd="5" destOrd="0" presId="urn:microsoft.com/office/officeart/2008/layout/VerticalAccentList"/>
    <dgm:cxn modelId="{90CDF285-9C9A-4B1D-853B-D4FA9FF56712}" type="presParOf" srcId="{D3330FED-2A70-4ED4-A186-16CF89838ED2}" destId="{B94F30CE-87FC-449F-9C5B-A13C6BD8E21F}" srcOrd="6" destOrd="0" presId="urn:microsoft.com/office/officeart/2008/layout/VerticalAccentList"/>
    <dgm:cxn modelId="{903856E3-E737-4DA2-8BF3-061560C28173}" type="presParOf" srcId="{D3330FED-2A70-4ED4-A186-16CF89838ED2}" destId="{C19AE0E5-320E-49F1-9740-D8CF092FE387}" srcOrd="7" destOrd="0" presId="urn:microsoft.com/office/officeart/2008/layout/VerticalAccentList"/>
    <dgm:cxn modelId="{4C38CE38-A8B5-4991-B65A-A249A0E59909}" type="presParOf" srcId="{B7B6AEE7-AC7C-476D-8BA4-F9F599D733B9}" destId="{346677EC-67F1-44BF-A3C8-33834BC1C661}" srcOrd="2" destOrd="0" presId="urn:microsoft.com/office/officeart/2008/layout/VerticalAccentList"/>
    <dgm:cxn modelId="{94EAAD68-C17A-416F-8AFA-8667D8F5B61D}" type="presParOf" srcId="{B7B6AEE7-AC7C-476D-8BA4-F9F599D733B9}" destId="{1CF7AC7D-B420-44DE-AB1C-022740F261B0}" srcOrd="3" destOrd="0" presId="urn:microsoft.com/office/officeart/2008/layout/VerticalAccentList"/>
    <dgm:cxn modelId="{61C4F8CD-909D-448D-BC30-17AFBB52E3C9}" type="presParOf" srcId="{1CF7AC7D-B420-44DE-AB1C-022740F261B0}" destId="{F75F3BA7-C6BA-45D6-B694-839C0467E6DA}" srcOrd="0" destOrd="0" presId="urn:microsoft.com/office/officeart/2008/layout/VerticalAccentList"/>
    <dgm:cxn modelId="{E8DD61D8-202B-4233-A47C-5A64F7A0E6E7}" type="presParOf" srcId="{B7B6AEE7-AC7C-476D-8BA4-F9F599D733B9}" destId="{2FF6104F-5481-4AAA-BAE6-76053BD5A0F0}" srcOrd="4" destOrd="0" presId="urn:microsoft.com/office/officeart/2008/layout/VerticalAccentList"/>
    <dgm:cxn modelId="{D2286834-E155-42FE-BE62-BC9265F230F2}" type="presParOf" srcId="{2FF6104F-5481-4AAA-BAE6-76053BD5A0F0}" destId="{E4EA7EC8-755E-4B2E-9F43-558A06E7A5F2}" srcOrd="0" destOrd="0" presId="urn:microsoft.com/office/officeart/2008/layout/VerticalAccentList"/>
    <dgm:cxn modelId="{0983F13F-CB1F-44EC-9BA7-D794A489B3C8}" type="presParOf" srcId="{2FF6104F-5481-4AAA-BAE6-76053BD5A0F0}" destId="{411850A3-B286-45EF-BA8A-D765A6A21E43}" srcOrd="1" destOrd="0" presId="urn:microsoft.com/office/officeart/2008/layout/VerticalAccentList"/>
    <dgm:cxn modelId="{1649A0B3-F459-4936-9014-75911D4EBE56}" type="presParOf" srcId="{2FF6104F-5481-4AAA-BAE6-76053BD5A0F0}" destId="{4F295FE2-FF50-431D-AECC-60DE2B3A2BFA}" srcOrd="2" destOrd="0" presId="urn:microsoft.com/office/officeart/2008/layout/VerticalAccentList"/>
    <dgm:cxn modelId="{C92EFD42-4914-4B53-B7BE-404989941079}" type="presParOf" srcId="{2FF6104F-5481-4AAA-BAE6-76053BD5A0F0}" destId="{E6DB455B-269C-4B73-A62E-963D055D7E2C}" srcOrd="3" destOrd="0" presId="urn:microsoft.com/office/officeart/2008/layout/VerticalAccentList"/>
    <dgm:cxn modelId="{21ECCE25-CCA7-4E43-9B68-5BDBE37D5FED}" type="presParOf" srcId="{2FF6104F-5481-4AAA-BAE6-76053BD5A0F0}" destId="{22F235D9-7F89-4980-9D98-1BE5B943EBAC}" srcOrd="4" destOrd="0" presId="urn:microsoft.com/office/officeart/2008/layout/VerticalAccentList"/>
    <dgm:cxn modelId="{88644203-A80D-4EF1-BCA7-EBECC7B9B248}" type="presParOf" srcId="{2FF6104F-5481-4AAA-BAE6-76053BD5A0F0}" destId="{E0D39D08-4365-41EE-87D0-CC7C9FF04C80}" srcOrd="5" destOrd="0" presId="urn:microsoft.com/office/officeart/2008/layout/VerticalAccentList"/>
    <dgm:cxn modelId="{69B1679A-546F-41E5-8FA3-A00AD7EA5EA9}" type="presParOf" srcId="{2FF6104F-5481-4AAA-BAE6-76053BD5A0F0}" destId="{4CCF5E0B-9577-44D3-B4AA-6FD1D05B0E17}" srcOrd="6" destOrd="0" presId="urn:microsoft.com/office/officeart/2008/layout/VerticalAccentList"/>
    <dgm:cxn modelId="{7D221B7C-DED5-422A-8D3A-5F1ECFA6C8B3}" type="presParOf" srcId="{2FF6104F-5481-4AAA-BAE6-76053BD5A0F0}" destId="{31D0B04B-B494-4382-96DB-57BEAC17350F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FF029E3-C646-4204-9EA2-3353A588D377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5B0F0F53-0CDF-4FAB-9EFB-867079FFB78C}">
      <dgm:prSet phldrT="[Texto]" custT="1"/>
      <dgm:spPr/>
      <dgm:t>
        <a:bodyPr/>
        <a:lstStyle/>
        <a:p>
          <a:r>
            <a:rPr lang="es-MX" sz="2800" dirty="0" smtClean="0"/>
            <a:t>Severas</a:t>
          </a:r>
        </a:p>
        <a:p>
          <a:endParaRPr lang="es-MX" sz="1900" dirty="0"/>
        </a:p>
      </dgm:t>
    </dgm:pt>
    <dgm:pt modelId="{2EB9EA53-9367-4D83-817A-9F684AE8BDF6}" type="parTrans" cxnId="{4E26DA04-71C6-4547-89F6-48F5DB158270}">
      <dgm:prSet/>
      <dgm:spPr/>
      <dgm:t>
        <a:bodyPr/>
        <a:lstStyle/>
        <a:p>
          <a:endParaRPr lang="es-MX"/>
        </a:p>
      </dgm:t>
    </dgm:pt>
    <dgm:pt modelId="{7CC3A7BE-9EFB-445B-A7CA-C5CD6E8D17D8}" type="sibTrans" cxnId="{4E26DA04-71C6-4547-89F6-48F5DB158270}">
      <dgm:prSet/>
      <dgm:spPr/>
      <dgm:t>
        <a:bodyPr/>
        <a:lstStyle/>
        <a:p>
          <a:endParaRPr lang="es-MX"/>
        </a:p>
      </dgm:t>
    </dgm:pt>
    <dgm:pt modelId="{27C14A36-FC22-4176-9CD0-0CB0F6C41C3E}">
      <dgm:prSet phldrT="[Texto]"/>
      <dgm:spPr/>
      <dgm:t>
        <a:bodyPr/>
        <a:lstStyle/>
        <a:p>
          <a:pPr algn="just"/>
          <a:r>
            <a:rPr lang="es-MX" dirty="0" smtClean="0"/>
            <a:t>Interfiere con las actividades habituales (pudiendo provocar bajas laborales o escolares). Requiere de tratamiento farmacológico y la suspensión del medicamento causante del evento, reacción o sospecha de reacción.</a:t>
          </a:r>
          <a:endParaRPr lang="es-MX" dirty="0"/>
        </a:p>
      </dgm:t>
    </dgm:pt>
    <dgm:pt modelId="{E7FCC6A6-DB38-4136-AA73-195F83A1B31B}" type="parTrans" cxnId="{6CE8D4B1-A7FE-4398-839B-0D4CFE4AD9D8}">
      <dgm:prSet/>
      <dgm:spPr/>
      <dgm:t>
        <a:bodyPr/>
        <a:lstStyle/>
        <a:p>
          <a:endParaRPr lang="es-MX"/>
        </a:p>
      </dgm:t>
    </dgm:pt>
    <dgm:pt modelId="{11D10970-5B82-41FC-AD58-4ECDAEB0CD67}" type="sibTrans" cxnId="{6CE8D4B1-A7FE-4398-839B-0D4CFE4AD9D8}">
      <dgm:prSet/>
      <dgm:spPr/>
      <dgm:t>
        <a:bodyPr/>
        <a:lstStyle/>
        <a:p>
          <a:endParaRPr lang="es-MX"/>
        </a:p>
      </dgm:t>
    </dgm:pt>
    <dgm:pt modelId="{DB43367B-4651-4652-B1FA-C91EDA24E3D9}" type="pres">
      <dgm:prSet presAssocID="{1FF029E3-C646-4204-9EA2-3353A588D377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s-MX"/>
        </a:p>
      </dgm:t>
    </dgm:pt>
    <dgm:pt modelId="{284F5CA1-C70B-4F83-ADA9-6B826CC7326C}" type="pres">
      <dgm:prSet presAssocID="{5B0F0F53-0CDF-4FAB-9EFB-867079FFB78C}" presName="parenttextcomposite" presStyleCnt="0"/>
      <dgm:spPr/>
      <dgm:t>
        <a:bodyPr/>
        <a:lstStyle/>
        <a:p>
          <a:endParaRPr lang="es-MX"/>
        </a:p>
      </dgm:t>
    </dgm:pt>
    <dgm:pt modelId="{CAFEF875-CF50-4107-A9F5-AF75EF56AFD9}" type="pres">
      <dgm:prSet presAssocID="{5B0F0F53-0CDF-4FAB-9EFB-867079FFB78C}" presName="parenttext" presStyleLbl="revTx" presStyleIdx="0" presStyleCnt="1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C60D3E9-2131-4EDF-A427-8F30E6CA10B4}" type="pres">
      <dgm:prSet presAssocID="{5B0F0F53-0CDF-4FAB-9EFB-867079FFB78C}" presName="composite" presStyleCnt="0"/>
      <dgm:spPr/>
      <dgm:t>
        <a:bodyPr/>
        <a:lstStyle/>
        <a:p>
          <a:endParaRPr lang="es-MX"/>
        </a:p>
      </dgm:t>
    </dgm:pt>
    <dgm:pt modelId="{EBB6D052-6F98-49D7-B577-9F5BEFF98925}" type="pres">
      <dgm:prSet presAssocID="{5B0F0F53-0CDF-4FAB-9EFB-867079FFB78C}" presName="chevron1" presStyleLbl="alignNode1" presStyleIdx="0" presStyleCnt="7"/>
      <dgm:spPr/>
      <dgm:t>
        <a:bodyPr/>
        <a:lstStyle/>
        <a:p>
          <a:endParaRPr lang="es-MX"/>
        </a:p>
      </dgm:t>
    </dgm:pt>
    <dgm:pt modelId="{838A90B3-B497-4AAB-A335-A117501E1D9D}" type="pres">
      <dgm:prSet presAssocID="{5B0F0F53-0CDF-4FAB-9EFB-867079FFB78C}" presName="chevron2" presStyleLbl="alignNode1" presStyleIdx="1" presStyleCnt="7"/>
      <dgm:spPr/>
      <dgm:t>
        <a:bodyPr/>
        <a:lstStyle/>
        <a:p>
          <a:endParaRPr lang="es-MX"/>
        </a:p>
      </dgm:t>
    </dgm:pt>
    <dgm:pt modelId="{27B7D30C-D48A-4CD8-B2ED-7849B95DA5AC}" type="pres">
      <dgm:prSet presAssocID="{5B0F0F53-0CDF-4FAB-9EFB-867079FFB78C}" presName="chevron3" presStyleLbl="alignNode1" presStyleIdx="2" presStyleCnt="7"/>
      <dgm:spPr/>
      <dgm:t>
        <a:bodyPr/>
        <a:lstStyle/>
        <a:p>
          <a:endParaRPr lang="es-MX"/>
        </a:p>
      </dgm:t>
    </dgm:pt>
    <dgm:pt modelId="{826BD4A8-BCF2-404E-9A9D-ACD8B78F978F}" type="pres">
      <dgm:prSet presAssocID="{5B0F0F53-0CDF-4FAB-9EFB-867079FFB78C}" presName="chevron4" presStyleLbl="alignNode1" presStyleIdx="3" presStyleCnt="7"/>
      <dgm:spPr/>
      <dgm:t>
        <a:bodyPr/>
        <a:lstStyle/>
        <a:p>
          <a:endParaRPr lang="es-MX"/>
        </a:p>
      </dgm:t>
    </dgm:pt>
    <dgm:pt modelId="{190DD859-0BC6-4213-8625-CE7EF4A7C549}" type="pres">
      <dgm:prSet presAssocID="{5B0F0F53-0CDF-4FAB-9EFB-867079FFB78C}" presName="chevron5" presStyleLbl="alignNode1" presStyleIdx="4" presStyleCnt="7"/>
      <dgm:spPr/>
      <dgm:t>
        <a:bodyPr/>
        <a:lstStyle/>
        <a:p>
          <a:endParaRPr lang="es-MX"/>
        </a:p>
      </dgm:t>
    </dgm:pt>
    <dgm:pt modelId="{8CC6581E-8989-4C25-88F4-CF604B67AFE6}" type="pres">
      <dgm:prSet presAssocID="{5B0F0F53-0CDF-4FAB-9EFB-867079FFB78C}" presName="chevron6" presStyleLbl="alignNode1" presStyleIdx="5" presStyleCnt="7"/>
      <dgm:spPr/>
      <dgm:t>
        <a:bodyPr/>
        <a:lstStyle/>
        <a:p>
          <a:endParaRPr lang="es-MX"/>
        </a:p>
      </dgm:t>
    </dgm:pt>
    <dgm:pt modelId="{6DF19ABF-8AB4-425D-8482-952A0E831379}" type="pres">
      <dgm:prSet presAssocID="{5B0F0F53-0CDF-4FAB-9EFB-867079FFB78C}" presName="chevron7" presStyleLbl="alignNode1" presStyleIdx="6" presStyleCnt="7"/>
      <dgm:spPr/>
      <dgm:t>
        <a:bodyPr/>
        <a:lstStyle/>
        <a:p>
          <a:endParaRPr lang="es-MX"/>
        </a:p>
      </dgm:t>
    </dgm:pt>
    <dgm:pt modelId="{248CF402-568B-442D-8273-3A1CD042C7E0}" type="pres">
      <dgm:prSet presAssocID="{5B0F0F53-0CDF-4FAB-9EFB-867079FFB78C}" presName="childtext" presStyleLbl="solidFgAcc1" presStyleIdx="0" presStyleCnt="1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56F7936-D41C-4131-9992-679FC294394D}" type="presOf" srcId="{5B0F0F53-0CDF-4FAB-9EFB-867079FFB78C}" destId="{CAFEF875-CF50-4107-A9F5-AF75EF56AFD9}" srcOrd="0" destOrd="0" presId="urn:microsoft.com/office/officeart/2008/layout/VerticalAccentList"/>
    <dgm:cxn modelId="{DBE4089A-938A-4B99-9998-150DC6CA51D8}" type="presOf" srcId="{27C14A36-FC22-4176-9CD0-0CB0F6C41C3E}" destId="{248CF402-568B-442D-8273-3A1CD042C7E0}" srcOrd="0" destOrd="0" presId="urn:microsoft.com/office/officeart/2008/layout/VerticalAccentList"/>
    <dgm:cxn modelId="{6CE8D4B1-A7FE-4398-839B-0D4CFE4AD9D8}" srcId="{5B0F0F53-0CDF-4FAB-9EFB-867079FFB78C}" destId="{27C14A36-FC22-4176-9CD0-0CB0F6C41C3E}" srcOrd="0" destOrd="0" parTransId="{E7FCC6A6-DB38-4136-AA73-195F83A1B31B}" sibTransId="{11D10970-5B82-41FC-AD58-4ECDAEB0CD67}"/>
    <dgm:cxn modelId="{CCA94DC4-A332-4A2B-A40A-00B85B6FC198}" type="presOf" srcId="{1FF029E3-C646-4204-9EA2-3353A588D377}" destId="{DB43367B-4651-4652-B1FA-C91EDA24E3D9}" srcOrd="0" destOrd="0" presId="urn:microsoft.com/office/officeart/2008/layout/VerticalAccentList"/>
    <dgm:cxn modelId="{4E26DA04-71C6-4547-89F6-48F5DB158270}" srcId="{1FF029E3-C646-4204-9EA2-3353A588D377}" destId="{5B0F0F53-0CDF-4FAB-9EFB-867079FFB78C}" srcOrd="0" destOrd="0" parTransId="{2EB9EA53-9367-4D83-817A-9F684AE8BDF6}" sibTransId="{7CC3A7BE-9EFB-445B-A7CA-C5CD6E8D17D8}"/>
    <dgm:cxn modelId="{0EDD2C09-26BE-4C6F-8C72-E3A9A1C096EE}" type="presParOf" srcId="{DB43367B-4651-4652-B1FA-C91EDA24E3D9}" destId="{284F5CA1-C70B-4F83-ADA9-6B826CC7326C}" srcOrd="0" destOrd="0" presId="urn:microsoft.com/office/officeart/2008/layout/VerticalAccentList"/>
    <dgm:cxn modelId="{A0737BA4-A944-4095-A548-DC54AC52FE67}" type="presParOf" srcId="{284F5CA1-C70B-4F83-ADA9-6B826CC7326C}" destId="{CAFEF875-CF50-4107-A9F5-AF75EF56AFD9}" srcOrd="0" destOrd="0" presId="urn:microsoft.com/office/officeart/2008/layout/VerticalAccentList"/>
    <dgm:cxn modelId="{8FB2F640-9033-453D-868B-55979F99CDD8}" type="presParOf" srcId="{DB43367B-4651-4652-B1FA-C91EDA24E3D9}" destId="{8C60D3E9-2131-4EDF-A427-8F30E6CA10B4}" srcOrd="1" destOrd="0" presId="urn:microsoft.com/office/officeart/2008/layout/VerticalAccentList"/>
    <dgm:cxn modelId="{4C6A3EA3-C34D-44F7-8343-16863A941C3C}" type="presParOf" srcId="{8C60D3E9-2131-4EDF-A427-8F30E6CA10B4}" destId="{EBB6D052-6F98-49D7-B577-9F5BEFF98925}" srcOrd="0" destOrd="0" presId="urn:microsoft.com/office/officeart/2008/layout/VerticalAccentList"/>
    <dgm:cxn modelId="{314A7D49-D858-4026-A2D1-7D6C08EFF3E1}" type="presParOf" srcId="{8C60D3E9-2131-4EDF-A427-8F30E6CA10B4}" destId="{838A90B3-B497-4AAB-A335-A117501E1D9D}" srcOrd="1" destOrd="0" presId="urn:microsoft.com/office/officeart/2008/layout/VerticalAccentList"/>
    <dgm:cxn modelId="{83711609-E698-41FA-9EEF-DFAEA34DBB44}" type="presParOf" srcId="{8C60D3E9-2131-4EDF-A427-8F30E6CA10B4}" destId="{27B7D30C-D48A-4CD8-B2ED-7849B95DA5AC}" srcOrd="2" destOrd="0" presId="urn:microsoft.com/office/officeart/2008/layout/VerticalAccentList"/>
    <dgm:cxn modelId="{6F61F083-D29C-4FAC-ADFA-90772DA8287C}" type="presParOf" srcId="{8C60D3E9-2131-4EDF-A427-8F30E6CA10B4}" destId="{826BD4A8-BCF2-404E-9A9D-ACD8B78F978F}" srcOrd="3" destOrd="0" presId="urn:microsoft.com/office/officeart/2008/layout/VerticalAccentList"/>
    <dgm:cxn modelId="{ED54D1CC-B215-414C-83A7-DB263775C7E1}" type="presParOf" srcId="{8C60D3E9-2131-4EDF-A427-8F30E6CA10B4}" destId="{190DD859-0BC6-4213-8625-CE7EF4A7C549}" srcOrd="4" destOrd="0" presId="urn:microsoft.com/office/officeart/2008/layout/VerticalAccentList"/>
    <dgm:cxn modelId="{7EA5E9A5-E5C4-468B-8DA7-B291ACAB6541}" type="presParOf" srcId="{8C60D3E9-2131-4EDF-A427-8F30E6CA10B4}" destId="{8CC6581E-8989-4C25-88F4-CF604B67AFE6}" srcOrd="5" destOrd="0" presId="urn:microsoft.com/office/officeart/2008/layout/VerticalAccentList"/>
    <dgm:cxn modelId="{16BF8A74-9CBB-4A71-BE36-15BE2182D270}" type="presParOf" srcId="{8C60D3E9-2131-4EDF-A427-8F30E6CA10B4}" destId="{6DF19ABF-8AB4-425D-8482-952A0E831379}" srcOrd="6" destOrd="0" presId="urn:microsoft.com/office/officeart/2008/layout/VerticalAccentList"/>
    <dgm:cxn modelId="{32047D56-E56C-409B-B490-BDAD28F34615}" type="presParOf" srcId="{8C60D3E9-2131-4EDF-A427-8F30E6CA10B4}" destId="{248CF402-568B-442D-8273-3A1CD042C7E0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0CC32E9-2DC2-49F1-A9C8-90D6839D6FFD}" type="doc">
      <dgm:prSet loTypeId="urn:microsoft.com/office/officeart/2005/8/layout/vProcess5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s-MX"/>
        </a:p>
      </dgm:t>
    </dgm:pt>
    <dgm:pt modelId="{0FD7666E-F04F-475F-8FC0-7990D1009579}">
      <dgm:prSet phldrT="[Texto]"/>
      <dgm:spPr/>
      <dgm:t>
        <a:bodyPr/>
        <a:lstStyle/>
        <a:p>
          <a:pPr algn="ctr"/>
          <a:r>
            <a:rPr lang="es-MX" dirty="0" smtClean="0"/>
            <a:t>Graves (serias). Cualquier manifestación clínicamente importante que se presenta con la administración de cualquier dosis de un medicamento, y que:</a:t>
          </a:r>
          <a:endParaRPr lang="es-MX" dirty="0"/>
        </a:p>
      </dgm:t>
    </dgm:pt>
    <dgm:pt modelId="{EA07C552-85DC-43C8-BCF4-C85E03AD9EB8}" type="parTrans" cxnId="{7AC052CC-CA77-48F2-9D6F-0818B5A1C7A3}">
      <dgm:prSet/>
      <dgm:spPr/>
      <dgm:t>
        <a:bodyPr/>
        <a:lstStyle/>
        <a:p>
          <a:pPr algn="just"/>
          <a:endParaRPr lang="es-MX"/>
        </a:p>
      </dgm:t>
    </dgm:pt>
    <dgm:pt modelId="{D42236B3-7121-412B-84AA-D26769140DA1}" type="sibTrans" cxnId="{7AC052CC-CA77-48F2-9D6F-0818B5A1C7A3}">
      <dgm:prSet/>
      <dgm:spPr/>
      <dgm:t>
        <a:bodyPr/>
        <a:lstStyle/>
        <a:p>
          <a:pPr algn="just"/>
          <a:endParaRPr lang="es-MX"/>
        </a:p>
      </dgm:t>
    </dgm:pt>
    <dgm:pt modelId="{9AB2C320-531C-4C2E-BB0F-CD23178500E8}">
      <dgm:prSet phldrT="[Texto]" custT="1"/>
      <dgm:spPr/>
      <dgm:t>
        <a:bodyPr/>
        <a:lstStyle/>
        <a:p>
          <a:pPr algn="ctr"/>
          <a:r>
            <a:rPr lang="es-MX" sz="1800" dirty="0" smtClean="0"/>
            <a:t>Causan la muerte de paciente.</a:t>
          </a:r>
          <a:endParaRPr lang="es-MX" sz="1800" dirty="0"/>
        </a:p>
      </dgm:t>
    </dgm:pt>
    <dgm:pt modelId="{EEF703A3-249E-4476-9987-60B6D7EA253D}" type="parTrans" cxnId="{D60125E0-FAA4-4E06-9D6B-B6AB63F1E7F9}">
      <dgm:prSet/>
      <dgm:spPr/>
      <dgm:t>
        <a:bodyPr/>
        <a:lstStyle/>
        <a:p>
          <a:pPr algn="just"/>
          <a:endParaRPr lang="es-MX"/>
        </a:p>
      </dgm:t>
    </dgm:pt>
    <dgm:pt modelId="{AC97FAA3-8122-4941-B1F6-6C5078D8EDD6}" type="sibTrans" cxnId="{D60125E0-FAA4-4E06-9D6B-B6AB63F1E7F9}">
      <dgm:prSet/>
      <dgm:spPr/>
      <dgm:t>
        <a:bodyPr/>
        <a:lstStyle/>
        <a:p>
          <a:pPr algn="just"/>
          <a:endParaRPr lang="es-MX"/>
        </a:p>
      </dgm:t>
    </dgm:pt>
    <dgm:pt modelId="{3CD51CDA-F7A2-491B-BF28-3282C83CF3C6}">
      <dgm:prSet phldrT="[Texto]" custT="1"/>
      <dgm:spPr/>
      <dgm:t>
        <a:bodyPr/>
        <a:lstStyle/>
        <a:p>
          <a:pPr algn="ctr"/>
          <a:r>
            <a:rPr lang="es-MX" sz="1800" dirty="0" smtClean="0">
              <a:solidFill>
                <a:schemeClr val="tx1"/>
              </a:solidFill>
            </a:rPr>
            <a:t>Ponen en peligro la vida de paciente en el momento mismo que se presentan.</a:t>
          </a:r>
          <a:endParaRPr lang="es-MX" sz="1800" dirty="0">
            <a:solidFill>
              <a:schemeClr val="tx1"/>
            </a:solidFill>
          </a:endParaRPr>
        </a:p>
      </dgm:t>
    </dgm:pt>
    <dgm:pt modelId="{158E806C-D889-4B27-BDC1-DC35F4EF5159}" type="parTrans" cxnId="{5D4B5C6F-34C9-4F16-9E2E-A7DFA6A7B792}">
      <dgm:prSet/>
      <dgm:spPr/>
      <dgm:t>
        <a:bodyPr/>
        <a:lstStyle/>
        <a:p>
          <a:pPr algn="just"/>
          <a:endParaRPr lang="es-MX"/>
        </a:p>
      </dgm:t>
    </dgm:pt>
    <dgm:pt modelId="{6A897067-4E0A-42AA-B826-A050902B643B}" type="sibTrans" cxnId="{5D4B5C6F-34C9-4F16-9E2E-A7DFA6A7B792}">
      <dgm:prSet/>
      <dgm:spPr/>
      <dgm:t>
        <a:bodyPr/>
        <a:lstStyle/>
        <a:p>
          <a:pPr algn="just"/>
          <a:endParaRPr lang="es-MX"/>
        </a:p>
      </dgm:t>
    </dgm:pt>
    <dgm:pt modelId="{79568927-E7EB-4BEE-B7D2-AB765EF94B84}">
      <dgm:prSet phldrT="[Texto]" custT="1"/>
      <dgm:spPr/>
      <dgm:t>
        <a:bodyPr/>
        <a:lstStyle/>
        <a:p>
          <a:pPr algn="ctr"/>
          <a:r>
            <a:rPr lang="es-MX" sz="1800" dirty="0" smtClean="0"/>
            <a:t>Hacen necesario hospitalizar o prolongar la estancia hospitalaria.</a:t>
          </a:r>
          <a:endParaRPr lang="es-MX" sz="1800" dirty="0"/>
        </a:p>
      </dgm:t>
    </dgm:pt>
    <dgm:pt modelId="{3A0BA8C0-CC3C-4DF7-9BDF-1F0F55CEBDC3}" type="parTrans" cxnId="{A1C0D377-9232-4357-87AC-8932DCD84C24}">
      <dgm:prSet/>
      <dgm:spPr/>
      <dgm:t>
        <a:bodyPr/>
        <a:lstStyle/>
        <a:p>
          <a:pPr algn="just"/>
          <a:endParaRPr lang="es-MX"/>
        </a:p>
      </dgm:t>
    </dgm:pt>
    <dgm:pt modelId="{872DA3F6-A55A-420F-BCA4-AE03E9D46738}" type="sibTrans" cxnId="{A1C0D377-9232-4357-87AC-8932DCD84C24}">
      <dgm:prSet/>
      <dgm:spPr/>
      <dgm:t>
        <a:bodyPr/>
        <a:lstStyle/>
        <a:p>
          <a:pPr algn="just"/>
          <a:endParaRPr lang="es-MX"/>
        </a:p>
      </dgm:t>
    </dgm:pt>
    <dgm:pt modelId="{DBFE589B-5A26-4DCB-AF57-D375B8C08AEC}" type="pres">
      <dgm:prSet presAssocID="{90CC32E9-2DC2-49F1-A9C8-90D6839D6FF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639D851-ADC8-4029-BF82-FF5C6D612EDF}" type="pres">
      <dgm:prSet presAssocID="{90CC32E9-2DC2-49F1-A9C8-90D6839D6FFD}" presName="dummyMaxCanvas" presStyleCnt="0">
        <dgm:presLayoutVars/>
      </dgm:prSet>
      <dgm:spPr/>
    </dgm:pt>
    <dgm:pt modelId="{2AA3AF60-F73E-4552-8846-A428C1511CAC}" type="pres">
      <dgm:prSet presAssocID="{90CC32E9-2DC2-49F1-A9C8-90D6839D6FFD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E98E0FB-8987-42DD-8568-822FB78F56F5}" type="pres">
      <dgm:prSet presAssocID="{90CC32E9-2DC2-49F1-A9C8-90D6839D6FFD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753B81D-5B7E-438E-9812-22C3431A539C}" type="pres">
      <dgm:prSet presAssocID="{90CC32E9-2DC2-49F1-A9C8-90D6839D6FFD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5D77E2F-BBD6-417E-A73D-BFC45E97C317}" type="pres">
      <dgm:prSet presAssocID="{90CC32E9-2DC2-49F1-A9C8-90D6839D6FFD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3558684-6998-4126-9336-1ECD16F504FC}" type="pres">
      <dgm:prSet presAssocID="{90CC32E9-2DC2-49F1-A9C8-90D6839D6FFD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183A479-2E7E-4045-87C9-5CA052FAA919}" type="pres">
      <dgm:prSet presAssocID="{90CC32E9-2DC2-49F1-A9C8-90D6839D6FFD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95320A3-E030-4D47-A4F4-96529E726B09}" type="pres">
      <dgm:prSet presAssocID="{90CC32E9-2DC2-49F1-A9C8-90D6839D6FFD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AC375DD-9C78-4D80-8EBA-DFB9906D3661}" type="pres">
      <dgm:prSet presAssocID="{90CC32E9-2DC2-49F1-A9C8-90D6839D6FFD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B4BA624-CFDD-42DF-B276-EBC5360FD599}" type="pres">
      <dgm:prSet presAssocID="{90CC32E9-2DC2-49F1-A9C8-90D6839D6FFD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9905604-77A0-478B-9DF5-9670FEF5D63F}" type="pres">
      <dgm:prSet presAssocID="{90CC32E9-2DC2-49F1-A9C8-90D6839D6FFD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9A04195-9696-44C4-9ED4-765538697539}" type="pres">
      <dgm:prSet presAssocID="{90CC32E9-2DC2-49F1-A9C8-90D6839D6FFD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92914EF-BF68-4966-9D34-0BF48A54F21D}" type="presOf" srcId="{90CC32E9-2DC2-49F1-A9C8-90D6839D6FFD}" destId="{DBFE589B-5A26-4DCB-AF57-D375B8C08AEC}" srcOrd="0" destOrd="0" presId="urn:microsoft.com/office/officeart/2005/8/layout/vProcess5"/>
    <dgm:cxn modelId="{7AC052CC-CA77-48F2-9D6F-0818B5A1C7A3}" srcId="{90CC32E9-2DC2-49F1-A9C8-90D6839D6FFD}" destId="{0FD7666E-F04F-475F-8FC0-7990D1009579}" srcOrd="0" destOrd="0" parTransId="{EA07C552-85DC-43C8-BCF4-C85E03AD9EB8}" sibTransId="{D42236B3-7121-412B-84AA-D26769140DA1}"/>
    <dgm:cxn modelId="{F622106D-B65D-473B-B526-16800C236E8F}" type="presOf" srcId="{79568927-E7EB-4BEE-B7D2-AB765EF94B84}" destId="{15D77E2F-BBD6-417E-A73D-BFC45E97C317}" srcOrd="0" destOrd="0" presId="urn:microsoft.com/office/officeart/2005/8/layout/vProcess5"/>
    <dgm:cxn modelId="{83045A12-B20A-4EBC-A42C-7EAAAEECEB8F}" type="presOf" srcId="{0FD7666E-F04F-475F-8FC0-7990D1009579}" destId="{2AA3AF60-F73E-4552-8846-A428C1511CAC}" srcOrd="0" destOrd="0" presId="urn:microsoft.com/office/officeart/2005/8/layout/vProcess5"/>
    <dgm:cxn modelId="{B743015D-8B01-4E6D-91A7-8EDA45AA6FED}" type="presOf" srcId="{79568927-E7EB-4BEE-B7D2-AB765EF94B84}" destId="{F9A04195-9696-44C4-9ED4-765538697539}" srcOrd="1" destOrd="0" presId="urn:microsoft.com/office/officeart/2005/8/layout/vProcess5"/>
    <dgm:cxn modelId="{1EAE0CB8-ED71-45D7-80AD-46BBF43A5620}" type="presOf" srcId="{9AB2C320-531C-4C2E-BB0F-CD23178500E8}" destId="{7E98E0FB-8987-42DD-8568-822FB78F56F5}" srcOrd="0" destOrd="0" presId="urn:microsoft.com/office/officeart/2005/8/layout/vProcess5"/>
    <dgm:cxn modelId="{55992115-94FA-4901-815B-5A420DEDCE55}" type="presOf" srcId="{3CD51CDA-F7A2-491B-BF28-3282C83CF3C6}" destId="{09905604-77A0-478B-9DF5-9670FEF5D63F}" srcOrd="1" destOrd="0" presId="urn:microsoft.com/office/officeart/2005/8/layout/vProcess5"/>
    <dgm:cxn modelId="{BED11AC4-37D3-4A7B-9E3A-6609D13B8E0E}" type="presOf" srcId="{D42236B3-7121-412B-84AA-D26769140DA1}" destId="{13558684-6998-4126-9336-1ECD16F504FC}" srcOrd="0" destOrd="0" presId="urn:microsoft.com/office/officeart/2005/8/layout/vProcess5"/>
    <dgm:cxn modelId="{9AE1DC11-D1D2-4220-9506-EF3273C1A8CA}" type="presOf" srcId="{AC97FAA3-8122-4941-B1F6-6C5078D8EDD6}" destId="{4183A479-2E7E-4045-87C9-5CA052FAA919}" srcOrd="0" destOrd="0" presId="urn:microsoft.com/office/officeart/2005/8/layout/vProcess5"/>
    <dgm:cxn modelId="{F3F4F944-CE7A-4917-A9CC-BEF9B43A67E7}" type="presOf" srcId="{3CD51CDA-F7A2-491B-BF28-3282C83CF3C6}" destId="{2753B81D-5B7E-438E-9812-22C3431A539C}" srcOrd="0" destOrd="0" presId="urn:microsoft.com/office/officeart/2005/8/layout/vProcess5"/>
    <dgm:cxn modelId="{03CFAB2B-81A5-4700-A980-66CE416ECB61}" type="presOf" srcId="{9AB2C320-531C-4C2E-BB0F-CD23178500E8}" destId="{5B4BA624-CFDD-42DF-B276-EBC5360FD599}" srcOrd="1" destOrd="0" presId="urn:microsoft.com/office/officeart/2005/8/layout/vProcess5"/>
    <dgm:cxn modelId="{B4BB52C9-412D-436E-A236-BEE5651DFCA9}" type="presOf" srcId="{0FD7666E-F04F-475F-8FC0-7990D1009579}" destId="{BAC375DD-9C78-4D80-8EBA-DFB9906D3661}" srcOrd="1" destOrd="0" presId="urn:microsoft.com/office/officeart/2005/8/layout/vProcess5"/>
    <dgm:cxn modelId="{D60125E0-FAA4-4E06-9D6B-B6AB63F1E7F9}" srcId="{90CC32E9-2DC2-49F1-A9C8-90D6839D6FFD}" destId="{9AB2C320-531C-4C2E-BB0F-CD23178500E8}" srcOrd="1" destOrd="0" parTransId="{EEF703A3-249E-4476-9987-60B6D7EA253D}" sibTransId="{AC97FAA3-8122-4941-B1F6-6C5078D8EDD6}"/>
    <dgm:cxn modelId="{A1C0D377-9232-4357-87AC-8932DCD84C24}" srcId="{90CC32E9-2DC2-49F1-A9C8-90D6839D6FFD}" destId="{79568927-E7EB-4BEE-B7D2-AB765EF94B84}" srcOrd="3" destOrd="0" parTransId="{3A0BA8C0-CC3C-4DF7-9BDF-1F0F55CEBDC3}" sibTransId="{872DA3F6-A55A-420F-BCA4-AE03E9D46738}"/>
    <dgm:cxn modelId="{E124E0FC-9B02-4A6A-A93A-8BB6EA04F767}" type="presOf" srcId="{6A897067-4E0A-42AA-B826-A050902B643B}" destId="{195320A3-E030-4D47-A4F4-96529E726B09}" srcOrd="0" destOrd="0" presId="urn:microsoft.com/office/officeart/2005/8/layout/vProcess5"/>
    <dgm:cxn modelId="{5D4B5C6F-34C9-4F16-9E2E-A7DFA6A7B792}" srcId="{90CC32E9-2DC2-49F1-A9C8-90D6839D6FFD}" destId="{3CD51CDA-F7A2-491B-BF28-3282C83CF3C6}" srcOrd="2" destOrd="0" parTransId="{158E806C-D889-4B27-BDC1-DC35F4EF5159}" sibTransId="{6A897067-4E0A-42AA-B826-A050902B643B}"/>
    <dgm:cxn modelId="{1E22B009-ED67-4C35-9704-5912A8637E9C}" type="presParOf" srcId="{DBFE589B-5A26-4DCB-AF57-D375B8C08AEC}" destId="{C639D851-ADC8-4029-BF82-FF5C6D612EDF}" srcOrd="0" destOrd="0" presId="urn:microsoft.com/office/officeart/2005/8/layout/vProcess5"/>
    <dgm:cxn modelId="{BFF87325-751D-4DF8-A10C-08BEE03B202F}" type="presParOf" srcId="{DBFE589B-5A26-4DCB-AF57-D375B8C08AEC}" destId="{2AA3AF60-F73E-4552-8846-A428C1511CAC}" srcOrd="1" destOrd="0" presId="urn:microsoft.com/office/officeart/2005/8/layout/vProcess5"/>
    <dgm:cxn modelId="{D7A584C5-5581-4548-BF2F-F2693775AAA5}" type="presParOf" srcId="{DBFE589B-5A26-4DCB-AF57-D375B8C08AEC}" destId="{7E98E0FB-8987-42DD-8568-822FB78F56F5}" srcOrd="2" destOrd="0" presId="urn:microsoft.com/office/officeart/2005/8/layout/vProcess5"/>
    <dgm:cxn modelId="{C16B6472-A330-47FF-9288-F3F973AE6430}" type="presParOf" srcId="{DBFE589B-5A26-4DCB-AF57-D375B8C08AEC}" destId="{2753B81D-5B7E-438E-9812-22C3431A539C}" srcOrd="3" destOrd="0" presId="urn:microsoft.com/office/officeart/2005/8/layout/vProcess5"/>
    <dgm:cxn modelId="{0D18C28C-FAAA-4E71-9F70-709C1FF2E1EE}" type="presParOf" srcId="{DBFE589B-5A26-4DCB-AF57-D375B8C08AEC}" destId="{15D77E2F-BBD6-417E-A73D-BFC45E97C317}" srcOrd="4" destOrd="0" presId="urn:microsoft.com/office/officeart/2005/8/layout/vProcess5"/>
    <dgm:cxn modelId="{7AFC639D-4DD3-41B4-8FAC-42F8AAFD83AF}" type="presParOf" srcId="{DBFE589B-5A26-4DCB-AF57-D375B8C08AEC}" destId="{13558684-6998-4126-9336-1ECD16F504FC}" srcOrd="5" destOrd="0" presId="urn:microsoft.com/office/officeart/2005/8/layout/vProcess5"/>
    <dgm:cxn modelId="{DF4394FB-1AF6-4C91-AAE9-BC5A723D2C3E}" type="presParOf" srcId="{DBFE589B-5A26-4DCB-AF57-D375B8C08AEC}" destId="{4183A479-2E7E-4045-87C9-5CA052FAA919}" srcOrd="6" destOrd="0" presId="urn:microsoft.com/office/officeart/2005/8/layout/vProcess5"/>
    <dgm:cxn modelId="{45B507E5-0FD7-49EE-9DB3-6521AC968D98}" type="presParOf" srcId="{DBFE589B-5A26-4DCB-AF57-D375B8C08AEC}" destId="{195320A3-E030-4D47-A4F4-96529E726B09}" srcOrd="7" destOrd="0" presId="urn:microsoft.com/office/officeart/2005/8/layout/vProcess5"/>
    <dgm:cxn modelId="{53D420DB-F638-472E-83FE-1BC7FDBEE8DA}" type="presParOf" srcId="{DBFE589B-5A26-4DCB-AF57-D375B8C08AEC}" destId="{BAC375DD-9C78-4D80-8EBA-DFB9906D3661}" srcOrd="8" destOrd="0" presId="urn:microsoft.com/office/officeart/2005/8/layout/vProcess5"/>
    <dgm:cxn modelId="{BB5B5EB1-0065-4991-8D56-2101A01C8A3D}" type="presParOf" srcId="{DBFE589B-5A26-4DCB-AF57-D375B8C08AEC}" destId="{5B4BA624-CFDD-42DF-B276-EBC5360FD599}" srcOrd="9" destOrd="0" presId="urn:microsoft.com/office/officeart/2005/8/layout/vProcess5"/>
    <dgm:cxn modelId="{8D60D8CE-1582-4DB2-A2D7-525F6225BA3E}" type="presParOf" srcId="{DBFE589B-5A26-4DCB-AF57-D375B8C08AEC}" destId="{09905604-77A0-478B-9DF5-9670FEF5D63F}" srcOrd="10" destOrd="0" presId="urn:microsoft.com/office/officeart/2005/8/layout/vProcess5"/>
    <dgm:cxn modelId="{3218C4FB-BD0D-4C78-9EE8-675AB6E34E57}" type="presParOf" srcId="{DBFE589B-5A26-4DCB-AF57-D375B8C08AEC}" destId="{F9A04195-9696-44C4-9ED4-765538697539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5561766-D767-45B5-A0E0-314AC40BACCD}" type="doc">
      <dgm:prSet loTypeId="urn:microsoft.com/office/officeart/2005/8/layout/vProcess5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s-MX"/>
        </a:p>
      </dgm:t>
    </dgm:pt>
    <dgm:pt modelId="{2DBBEA24-ACE6-41CD-9E11-728829B31886}">
      <dgm:prSet phldrT="[Texto]" custT="1"/>
      <dgm:spPr/>
      <dgm:t>
        <a:bodyPr/>
        <a:lstStyle/>
        <a:p>
          <a:pPr algn="ctr"/>
          <a:r>
            <a:rPr lang="es-MX" sz="2400" dirty="0" smtClean="0"/>
            <a:t>Son causa de invalidez o de incapacidad persistente o significativa.</a:t>
          </a:r>
          <a:endParaRPr lang="es-MX" sz="2400" dirty="0"/>
        </a:p>
      </dgm:t>
    </dgm:pt>
    <dgm:pt modelId="{1E781E9E-D7E6-4983-85B6-A81438BD61FB}" type="parTrans" cxnId="{0CFCF2D6-AC65-40C9-A45C-B97D90555DB8}">
      <dgm:prSet/>
      <dgm:spPr/>
      <dgm:t>
        <a:bodyPr/>
        <a:lstStyle/>
        <a:p>
          <a:endParaRPr lang="es-MX"/>
        </a:p>
      </dgm:t>
    </dgm:pt>
    <dgm:pt modelId="{77B6EA3B-93A5-492E-AB97-BD4982ACD391}" type="sibTrans" cxnId="{0CFCF2D6-AC65-40C9-A45C-B97D90555DB8}">
      <dgm:prSet/>
      <dgm:spPr/>
      <dgm:t>
        <a:bodyPr/>
        <a:lstStyle/>
        <a:p>
          <a:pPr algn="ctr"/>
          <a:endParaRPr lang="es-MX"/>
        </a:p>
      </dgm:t>
    </dgm:pt>
    <dgm:pt modelId="{8BFF38AF-A88B-4DC5-8C83-9CA7E55E9233}">
      <dgm:prSet custT="1"/>
      <dgm:spPr/>
      <dgm:t>
        <a:bodyPr/>
        <a:lstStyle/>
        <a:p>
          <a:pPr algn="ctr"/>
          <a:r>
            <a:rPr lang="es-MX" sz="2400" dirty="0" smtClean="0">
              <a:solidFill>
                <a:schemeClr val="tx1"/>
              </a:solidFill>
            </a:rPr>
            <a:t>Son causa de alteraciones o malformaciones en el recién nacido.</a:t>
          </a:r>
          <a:endParaRPr lang="es-MX" sz="2400" dirty="0">
            <a:solidFill>
              <a:schemeClr val="tx1"/>
            </a:solidFill>
          </a:endParaRPr>
        </a:p>
      </dgm:t>
    </dgm:pt>
    <dgm:pt modelId="{5D5E0BFD-6FB0-487E-A7D3-E58DF43E924D}" type="parTrans" cxnId="{147EDAB8-B01D-4E82-8429-D7214BAA675A}">
      <dgm:prSet/>
      <dgm:spPr/>
      <dgm:t>
        <a:bodyPr/>
        <a:lstStyle/>
        <a:p>
          <a:endParaRPr lang="es-MX"/>
        </a:p>
      </dgm:t>
    </dgm:pt>
    <dgm:pt modelId="{94EA3CFF-A137-4597-8834-30E98B005AF8}" type="sibTrans" cxnId="{147EDAB8-B01D-4E82-8429-D7214BAA675A}">
      <dgm:prSet/>
      <dgm:spPr/>
      <dgm:t>
        <a:bodyPr/>
        <a:lstStyle/>
        <a:p>
          <a:endParaRPr lang="es-MX"/>
        </a:p>
      </dgm:t>
    </dgm:pt>
    <dgm:pt modelId="{4533E294-D34D-4167-986A-C78FB5841600}" type="pres">
      <dgm:prSet presAssocID="{45561766-D767-45B5-A0E0-314AC40BACC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D752CF8-4A60-475B-B451-6F09D08ED8C1}" type="pres">
      <dgm:prSet presAssocID="{45561766-D767-45B5-A0E0-314AC40BACCD}" presName="dummyMaxCanvas" presStyleCnt="0">
        <dgm:presLayoutVars/>
      </dgm:prSet>
      <dgm:spPr/>
    </dgm:pt>
    <dgm:pt modelId="{FB242FC6-F078-4D53-BA03-8C39B16A93A9}" type="pres">
      <dgm:prSet presAssocID="{45561766-D767-45B5-A0E0-314AC40BACCD}" presName="TwoNodes_1" presStyleLbl="node1" presStyleIdx="0" presStyleCnt="2" custLinFactNeighborX="995" custLinFactNeighborY="-720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A297AD6-E251-4646-B25A-ABFC9B3A7979}" type="pres">
      <dgm:prSet presAssocID="{45561766-D767-45B5-A0E0-314AC40BACCD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1EA961A-69AE-4F61-A02D-4F1C0652B5B9}" type="pres">
      <dgm:prSet presAssocID="{45561766-D767-45B5-A0E0-314AC40BACCD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4E2DC9B-6AA7-4538-ABFB-7748CA4D4FC6}" type="pres">
      <dgm:prSet presAssocID="{45561766-D767-45B5-A0E0-314AC40BACCD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74D6170-A983-4B4F-A03C-65FC5A9F6072}" type="pres">
      <dgm:prSet presAssocID="{45561766-D767-45B5-A0E0-314AC40BACCD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CFCF2D6-AC65-40C9-A45C-B97D90555DB8}" srcId="{45561766-D767-45B5-A0E0-314AC40BACCD}" destId="{2DBBEA24-ACE6-41CD-9E11-728829B31886}" srcOrd="0" destOrd="0" parTransId="{1E781E9E-D7E6-4983-85B6-A81438BD61FB}" sibTransId="{77B6EA3B-93A5-492E-AB97-BD4982ACD391}"/>
    <dgm:cxn modelId="{147EDAB8-B01D-4E82-8429-D7214BAA675A}" srcId="{45561766-D767-45B5-A0E0-314AC40BACCD}" destId="{8BFF38AF-A88B-4DC5-8C83-9CA7E55E9233}" srcOrd="1" destOrd="0" parTransId="{5D5E0BFD-6FB0-487E-A7D3-E58DF43E924D}" sibTransId="{94EA3CFF-A137-4597-8834-30E98B005AF8}"/>
    <dgm:cxn modelId="{761851F5-D1B6-427C-A407-4E50B08208EF}" type="presOf" srcId="{8BFF38AF-A88B-4DC5-8C83-9CA7E55E9233}" destId="{074D6170-A983-4B4F-A03C-65FC5A9F6072}" srcOrd="1" destOrd="0" presId="urn:microsoft.com/office/officeart/2005/8/layout/vProcess5"/>
    <dgm:cxn modelId="{F9F72A08-C857-485D-9C9F-4A22D546A2C2}" type="presOf" srcId="{77B6EA3B-93A5-492E-AB97-BD4982ACD391}" destId="{81EA961A-69AE-4F61-A02D-4F1C0652B5B9}" srcOrd="0" destOrd="0" presId="urn:microsoft.com/office/officeart/2005/8/layout/vProcess5"/>
    <dgm:cxn modelId="{CD6C594C-6177-4518-A27E-569C8C6CF27F}" type="presOf" srcId="{2DBBEA24-ACE6-41CD-9E11-728829B31886}" destId="{04E2DC9B-6AA7-4538-ABFB-7748CA4D4FC6}" srcOrd="1" destOrd="0" presId="urn:microsoft.com/office/officeart/2005/8/layout/vProcess5"/>
    <dgm:cxn modelId="{5C137024-1F8F-4EAA-9140-622C58105A34}" type="presOf" srcId="{2DBBEA24-ACE6-41CD-9E11-728829B31886}" destId="{FB242FC6-F078-4D53-BA03-8C39B16A93A9}" srcOrd="0" destOrd="0" presId="urn:microsoft.com/office/officeart/2005/8/layout/vProcess5"/>
    <dgm:cxn modelId="{48A36729-9233-4855-A437-B3122EB970CE}" type="presOf" srcId="{8BFF38AF-A88B-4DC5-8C83-9CA7E55E9233}" destId="{8A297AD6-E251-4646-B25A-ABFC9B3A7979}" srcOrd="0" destOrd="0" presId="urn:microsoft.com/office/officeart/2005/8/layout/vProcess5"/>
    <dgm:cxn modelId="{CBA616A4-C7BE-4DE1-B18D-3410C93876FE}" type="presOf" srcId="{45561766-D767-45B5-A0E0-314AC40BACCD}" destId="{4533E294-D34D-4167-986A-C78FB5841600}" srcOrd="0" destOrd="0" presId="urn:microsoft.com/office/officeart/2005/8/layout/vProcess5"/>
    <dgm:cxn modelId="{5DA433AF-A8E6-4AF8-85E7-5F0DD36AAA36}" type="presParOf" srcId="{4533E294-D34D-4167-986A-C78FB5841600}" destId="{9D752CF8-4A60-475B-B451-6F09D08ED8C1}" srcOrd="0" destOrd="0" presId="urn:microsoft.com/office/officeart/2005/8/layout/vProcess5"/>
    <dgm:cxn modelId="{0143907E-2C00-4EB8-B60B-BD16326312DB}" type="presParOf" srcId="{4533E294-D34D-4167-986A-C78FB5841600}" destId="{FB242FC6-F078-4D53-BA03-8C39B16A93A9}" srcOrd="1" destOrd="0" presId="urn:microsoft.com/office/officeart/2005/8/layout/vProcess5"/>
    <dgm:cxn modelId="{324540BD-258E-429C-B23F-12F4A80C8161}" type="presParOf" srcId="{4533E294-D34D-4167-986A-C78FB5841600}" destId="{8A297AD6-E251-4646-B25A-ABFC9B3A7979}" srcOrd="2" destOrd="0" presId="urn:microsoft.com/office/officeart/2005/8/layout/vProcess5"/>
    <dgm:cxn modelId="{5132293D-83C1-4EE2-8AD1-429B2A0968F6}" type="presParOf" srcId="{4533E294-D34D-4167-986A-C78FB5841600}" destId="{81EA961A-69AE-4F61-A02D-4F1C0652B5B9}" srcOrd="3" destOrd="0" presId="urn:microsoft.com/office/officeart/2005/8/layout/vProcess5"/>
    <dgm:cxn modelId="{4B3C4FAD-83F0-4AE4-9B50-9F61B8885288}" type="presParOf" srcId="{4533E294-D34D-4167-986A-C78FB5841600}" destId="{04E2DC9B-6AA7-4538-ABFB-7748CA4D4FC6}" srcOrd="4" destOrd="0" presId="urn:microsoft.com/office/officeart/2005/8/layout/vProcess5"/>
    <dgm:cxn modelId="{98015F3B-A825-410D-AC86-B7C245ABB5AE}" type="presParOf" srcId="{4533E294-D34D-4167-986A-C78FB5841600}" destId="{074D6170-A983-4B4F-A03C-65FC5A9F6072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867D5CE-974F-430D-A01D-6D3EC1CB9F3F}" type="doc">
      <dgm:prSet loTypeId="urn:microsoft.com/office/officeart/2005/8/layout/vList5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s-MX"/>
        </a:p>
      </dgm:t>
    </dgm:pt>
    <dgm:pt modelId="{A833A7B2-F4BC-4594-B316-34AA3DB71C14}">
      <dgm:prSet phldrT="[Texto]" custT="1"/>
      <dgm:spPr/>
      <dgm:t>
        <a:bodyPr/>
        <a:lstStyle/>
        <a:p>
          <a:r>
            <a:rPr lang="es-MX" sz="2200" dirty="0" smtClean="0"/>
            <a:t>Grado 0</a:t>
          </a:r>
          <a:endParaRPr lang="es-MX" sz="2200" dirty="0"/>
        </a:p>
      </dgm:t>
    </dgm:pt>
    <dgm:pt modelId="{9B7CFFFE-86CA-49E5-B355-27F17B8A4535}" type="parTrans" cxnId="{5A5352ED-1089-4BD1-A3DE-59EE4A5BFAC8}">
      <dgm:prSet/>
      <dgm:spPr/>
      <dgm:t>
        <a:bodyPr/>
        <a:lstStyle/>
        <a:p>
          <a:endParaRPr lang="es-MX"/>
        </a:p>
      </dgm:t>
    </dgm:pt>
    <dgm:pt modelId="{57C33A23-9CED-4CBD-ABCA-B8899DAAE74D}" type="sibTrans" cxnId="{5A5352ED-1089-4BD1-A3DE-59EE4A5BFAC8}">
      <dgm:prSet/>
      <dgm:spPr/>
      <dgm:t>
        <a:bodyPr/>
        <a:lstStyle/>
        <a:p>
          <a:endParaRPr lang="es-MX"/>
        </a:p>
      </dgm:t>
    </dgm:pt>
    <dgm:pt modelId="{BCEF335C-EF37-40EC-9711-4AADC9BA5021}">
      <dgm:prSet phldrT="[Texto]" custT="1"/>
      <dgm:spPr/>
      <dgm:t>
        <a:bodyPr/>
        <a:lstStyle/>
        <a:p>
          <a:pPr algn="just"/>
          <a:r>
            <a:rPr lang="es-MX" sz="1600" dirty="0" smtClean="0"/>
            <a:t>Cuando la notificación sólo incluye un paciente identificable, una sospecha de reacción adversa, evento adverso o reacción adversa a un medicamento sospechoso y los datos del notificador.</a:t>
          </a:r>
          <a:endParaRPr lang="es-MX" sz="1600" dirty="0"/>
        </a:p>
      </dgm:t>
    </dgm:pt>
    <dgm:pt modelId="{D8176F01-6397-490C-856F-F9657378BF49}" type="parTrans" cxnId="{90998E78-64DE-4277-81F4-32D70CEAC668}">
      <dgm:prSet/>
      <dgm:spPr/>
      <dgm:t>
        <a:bodyPr/>
        <a:lstStyle/>
        <a:p>
          <a:endParaRPr lang="es-MX"/>
        </a:p>
      </dgm:t>
    </dgm:pt>
    <dgm:pt modelId="{00F3B470-F6A0-44DC-8DF7-86E3B197E50E}" type="sibTrans" cxnId="{90998E78-64DE-4277-81F4-32D70CEAC668}">
      <dgm:prSet/>
      <dgm:spPr/>
      <dgm:t>
        <a:bodyPr/>
        <a:lstStyle/>
        <a:p>
          <a:endParaRPr lang="es-MX"/>
        </a:p>
      </dgm:t>
    </dgm:pt>
    <dgm:pt modelId="{735D7131-2013-481D-81EE-8D22E91CEDA8}">
      <dgm:prSet phldrT="[Texto]" custT="1"/>
      <dgm:spPr/>
      <dgm:t>
        <a:bodyPr/>
        <a:lstStyle/>
        <a:p>
          <a:r>
            <a:rPr lang="es-MX" sz="2200" dirty="0" smtClean="0"/>
            <a:t>Grado 1</a:t>
          </a:r>
          <a:endParaRPr lang="es-MX" sz="2200" dirty="0"/>
        </a:p>
      </dgm:t>
    </dgm:pt>
    <dgm:pt modelId="{6FD3F59C-6197-4019-A494-6C8CCFEB85BE}" type="parTrans" cxnId="{A16428A8-14AD-4204-BF05-FD047BEA6137}">
      <dgm:prSet/>
      <dgm:spPr/>
      <dgm:t>
        <a:bodyPr/>
        <a:lstStyle/>
        <a:p>
          <a:endParaRPr lang="es-MX"/>
        </a:p>
      </dgm:t>
    </dgm:pt>
    <dgm:pt modelId="{3E225122-0A8C-4146-B5F4-01E9306133A3}" type="sibTrans" cxnId="{A16428A8-14AD-4204-BF05-FD047BEA6137}">
      <dgm:prSet/>
      <dgm:spPr/>
      <dgm:t>
        <a:bodyPr/>
        <a:lstStyle/>
        <a:p>
          <a:endParaRPr lang="es-MX"/>
        </a:p>
      </dgm:t>
    </dgm:pt>
    <dgm:pt modelId="{EEA3DFEE-DAD3-483E-8505-4FFBCFDD6B9F}">
      <dgm:prSet phldrT="[Texto]"/>
      <dgm:spPr/>
      <dgm:t>
        <a:bodyPr/>
        <a:lstStyle/>
        <a:p>
          <a:pPr algn="just"/>
          <a:r>
            <a:rPr lang="es-MX" dirty="0" smtClean="0"/>
            <a:t>Grado 0 + Las fechas de inicio de la sospecha de reacción adversa, evento adverso o reacción adversa y de inicio y término del tratamiento (día, mes y año).</a:t>
          </a:r>
          <a:endParaRPr lang="es-MX" dirty="0"/>
        </a:p>
      </dgm:t>
    </dgm:pt>
    <dgm:pt modelId="{65955723-FFAA-41A3-9887-CBA4A0DBAC0F}" type="parTrans" cxnId="{08D69D34-B7C5-4D13-B461-673EFCF129E1}">
      <dgm:prSet/>
      <dgm:spPr/>
      <dgm:t>
        <a:bodyPr/>
        <a:lstStyle/>
        <a:p>
          <a:endParaRPr lang="es-MX"/>
        </a:p>
      </dgm:t>
    </dgm:pt>
    <dgm:pt modelId="{EEF4FAE5-FF8E-450B-901C-8E07BF427ED9}" type="sibTrans" cxnId="{08D69D34-B7C5-4D13-B461-673EFCF129E1}">
      <dgm:prSet/>
      <dgm:spPr/>
      <dgm:t>
        <a:bodyPr/>
        <a:lstStyle/>
        <a:p>
          <a:endParaRPr lang="es-MX"/>
        </a:p>
      </dgm:t>
    </dgm:pt>
    <dgm:pt modelId="{DC0BC018-D65F-4BC7-BF2B-07205C0CDF0B}">
      <dgm:prSet phldrT="[Texto]" custT="1"/>
      <dgm:spPr/>
      <dgm:t>
        <a:bodyPr/>
        <a:lstStyle/>
        <a:p>
          <a:r>
            <a:rPr lang="es-MX" sz="2200" dirty="0" smtClean="0"/>
            <a:t>Grado 2</a:t>
          </a:r>
          <a:endParaRPr lang="es-MX" sz="2200" dirty="0"/>
        </a:p>
      </dgm:t>
    </dgm:pt>
    <dgm:pt modelId="{1F27E438-5F39-45E8-A0A2-4FCD8AA5ABD4}" type="parTrans" cxnId="{E7E126C2-5A20-4655-A452-035BC1BF85EC}">
      <dgm:prSet/>
      <dgm:spPr/>
      <dgm:t>
        <a:bodyPr/>
        <a:lstStyle/>
        <a:p>
          <a:endParaRPr lang="es-MX"/>
        </a:p>
      </dgm:t>
    </dgm:pt>
    <dgm:pt modelId="{B9A8AA22-C110-43D9-94C7-E8B6DB556DDF}" type="sibTrans" cxnId="{E7E126C2-5A20-4655-A452-035BC1BF85EC}">
      <dgm:prSet/>
      <dgm:spPr/>
      <dgm:t>
        <a:bodyPr/>
        <a:lstStyle/>
        <a:p>
          <a:endParaRPr lang="es-MX"/>
        </a:p>
      </dgm:t>
    </dgm:pt>
    <dgm:pt modelId="{3417AE66-063E-46B8-99C6-03D322A0F467}">
      <dgm:prSet phldrT="[Texto]"/>
      <dgm:spPr/>
      <dgm:t>
        <a:bodyPr/>
        <a:lstStyle/>
        <a:p>
          <a:pPr algn="just"/>
          <a:r>
            <a:rPr lang="es-MX" dirty="0" smtClean="0"/>
            <a:t>Grado 2 + La reaparición de la manifestación clínica consecuente a la </a:t>
          </a:r>
          <a:r>
            <a:rPr lang="es-MX" dirty="0" err="1" smtClean="0"/>
            <a:t>readministración</a:t>
          </a:r>
          <a:r>
            <a:rPr lang="es-MX" dirty="0" smtClean="0"/>
            <a:t> del medicamento (</a:t>
          </a:r>
          <a:r>
            <a:rPr lang="es-MX" dirty="0" err="1" smtClean="0"/>
            <a:t>readministración</a:t>
          </a:r>
          <a:r>
            <a:rPr lang="es-MX" dirty="0" smtClean="0"/>
            <a:t> positiva).</a:t>
          </a:r>
          <a:endParaRPr lang="es-MX" dirty="0"/>
        </a:p>
      </dgm:t>
    </dgm:pt>
    <dgm:pt modelId="{1D8D9A0B-A1FA-4130-80E6-7991B4442389}" type="parTrans" cxnId="{31B4FCA0-AC2C-40D4-99FA-1AA2A62AE83A}">
      <dgm:prSet/>
      <dgm:spPr/>
      <dgm:t>
        <a:bodyPr/>
        <a:lstStyle/>
        <a:p>
          <a:endParaRPr lang="es-MX"/>
        </a:p>
      </dgm:t>
    </dgm:pt>
    <dgm:pt modelId="{763328D0-C572-4941-B660-2C6526B52BDF}" type="sibTrans" cxnId="{31B4FCA0-AC2C-40D4-99FA-1AA2A62AE83A}">
      <dgm:prSet/>
      <dgm:spPr/>
      <dgm:t>
        <a:bodyPr/>
        <a:lstStyle/>
        <a:p>
          <a:endParaRPr lang="es-MX"/>
        </a:p>
      </dgm:t>
    </dgm:pt>
    <dgm:pt modelId="{A4B39827-E8CA-44D5-8C39-30BEEF504DB5}">
      <dgm:prSet phldrT="[Texto]" custT="1"/>
      <dgm:spPr/>
      <dgm:t>
        <a:bodyPr/>
        <a:lstStyle/>
        <a:p>
          <a:r>
            <a:rPr lang="es-MX" sz="2200" dirty="0" smtClean="0"/>
            <a:t>Grado 3</a:t>
          </a:r>
          <a:endParaRPr lang="es-MX" sz="2200" dirty="0"/>
        </a:p>
      </dgm:t>
    </dgm:pt>
    <dgm:pt modelId="{1793D447-596D-4EB5-A4D1-8E5B87B2E026}" type="parTrans" cxnId="{4BC420C5-9F30-4FCD-B7DC-A0A4FC4BC347}">
      <dgm:prSet/>
      <dgm:spPr/>
      <dgm:t>
        <a:bodyPr/>
        <a:lstStyle/>
        <a:p>
          <a:endParaRPr lang="es-MX"/>
        </a:p>
      </dgm:t>
    </dgm:pt>
    <dgm:pt modelId="{A21D6F74-1C32-45FB-9A6C-1A2577EA84B5}" type="sibTrans" cxnId="{4BC420C5-9F30-4FCD-B7DC-A0A4FC4BC347}">
      <dgm:prSet/>
      <dgm:spPr/>
      <dgm:t>
        <a:bodyPr/>
        <a:lstStyle/>
        <a:p>
          <a:endParaRPr lang="es-MX"/>
        </a:p>
      </dgm:t>
    </dgm:pt>
    <dgm:pt modelId="{41E9D69C-7DAF-49BA-9AAE-54A3857D815C}">
      <dgm:prSet/>
      <dgm:spPr/>
      <dgm:t>
        <a:bodyPr/>
        <a:lstStyle/>
        <a:p>
          <a:pPr algn="just"/>
          <a:r>
            <a:rPr lang="es-MX" dirty="0" smtClean="0"/>
            <a:t>Grado 1 + Denominación genérica y distintiva, posología, vía de administración, motivo de prescripción, consecuencia del evento y datos importantes de la historia clínica.</a:t>
          </a:r>
          <a:endParaRPr lang="es-MX" dirty="0"/>
        </a:p>
      </dgm:t>
    </dgm:pt>
    <dgm:pt modelId="{0163B4DB-7A68-40E6-9E86-DE378F546553}" type="parTrans" cxnId="{FF70ECAE-5FDC-46DE-8CD5-8CF6B934BD08}">
      <dgm:prSet/>
      <dgm:spPr/>
      <dgm:t>
        <a:bodyPr/>
        <a:lstStyle/>
        <a:p>
          <a:endParaRPr lang="es-MX"/>
        </a:p>
      </dgm:t>
    </dgm:pt>
    <dgm:pt modelId="{4590755D-CFFA-45BE-93AE-4114D1C87F68}" type="sibTrans" cxnId="{FF70ECAE-5FDC-46DE-8CD5-8CF6B934BD08}">
      <dgm:prSet/>
      <dgm:spPr/>
      <dgm:t>
        <a:bodyPr/>
        <a:lstStyle/>
        <a:p>
          <a:endParaRPr lang="es-MX"/>
        </a:p>
      </dgm:t>
    </dgm:pt>
    <dgm:pt modelId="{427DCA23-580E-49EC-8AAD-062F9116C8E3}" type="pres">
      <dgm:prSet presAssocID="{7867D5CE-974F-430D-A01D-6D3EC1CB9F3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29109E8-CCF6-4B55-B6AB-80DCBD3B887B}" type="pres">
      <dgm:prSet presAssocID="{A833A7B2-F4BC-4594-B316-34AA3DB71C14}" presName="linNode" presStyleCnt="0"/>
      <dgm:spPr/>
      <dgm:t>
        <a:bodyPr/>
        <a:lstStyle/>
        <a:p>
          <a:endParaRPr lang="es-MX"/>
        </a:p>
      </dgm:t>
    </dgm:pt>
    <dgm:pt modelId="{468ED699-96FC-4C85-9DED-8BDCA07A7840}" type="pres">
      <dgm:prSet presAssocID="{A833A7B2-F4BC-4594-B316-34AA3DB71C14}" presName="parentText" presStyleLbl="node1" presStyleIdx="0" presStyleCnt="4" custScaleX="5414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1A3A137-F396-447D-B0DD-EB512905B527}" type="pres">
      <dgm:prSet presAssocID="{A833A7B2-F4BC-4594-B316-34AA3DB71C14}" presName="descendantText" presStyleLbl="alignAccFollowNode1" presStyleIdx="0" presStyleCnt="4" custScaleX="119118" custLinFactNeighborX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D0E24C8-6A0C-40E7-8229-FE7253CCDB33}" type="pres">
      <dgm:prSet presAssocID="{57C33A23-9CED-4CBD-ABCA-B8899DAAE74D}" presName="sp" presStyleCnt="0"/>
      <dgm:spPr/>
      <dgm:t>
        <a:bodyPr/>
        <a:lstStyle/>
        <a:p>
          <a:endParaRPr lang="es-MX"/>
        </a:p>
      </dgm:t>
    </dgm:pt>
    <dgm:pt modelId="{77C3E9D6-A251-4B6D-8432-C0D0F33FAA8D}" type="pres">
      <dgm:prSet presAssocID="{735D7131-2013-481D-81EE-8D22E91CEDA8}" presName="linNode" presStyleCnt="0"/>
      <dgm:spPr/>
      <dgm:t>
        <a:bodyPr/>
        <a:lstStyle/>
        <a:p>
          <a:endParaRPr lang="es-MX"/>
        </a:p>
      </dgm:t>
    </dgm:pt>
    <dgm:pt modelId="{7BD02D01-ED3D-41B0-B13A-61E54AA79D85}" type="pres">
      <dgm:prSet presAssocID="{735D7131-2013-481D-81EE-8D22E91CEDA8}" presName="parentText" presStyleLbl="node1" presStyleIdx="1" presStyleCnt="4" custScaleX="53712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D75126F-D5C6-4E61-A0D3-3DECB6DF4FFC}" type="pres">
      <dgm:prSet presAssocID="{735D7131-2013-481D-81EE-8D22E91CEDA8}" presName="descendantText" presStyleLbl="alignAccFollowNode1" presStyleIdx="1" presStyleCnt="4" custScaleX="11869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4F2D3FA-C8EE-4D89-896F-A58058B9065A}" type="pres">
      <dgm:prSet presAssocID="{3E225122-0A8C-4146-B5F4-01E9306133A3}" presName="sp" presStyleCnt="0"/>
      <dgm:spPr/>
      <dgm:t>
        <a:bodyPr/>
        <a:lstStyle/>
        <a:p>
          <a:endParaRPr lang="es-MX"/>
        </a:p>
      </dgm:t>
    </dgm:pt>
    <dgm:pt modelId="{4F201A4F-15F2-4487-9F20-EB0BCCB33798}" type="pres">
      <dgm:prSet presAssocID="{DC0BC018-D65F-4BC7-BF2B-07205C0CDF0B}" presName="linNode" presStyleCnt="0"/>
      <dgm:spPr/>
      <dgm:t>
        <a:bodyPr/>
        <a:lstStyle/>
        <a:p>
          <a:endParaRPr lang="es-MX"/>
        </a:p>
      </dgm:t>
    </dgm:pt>
    <dgm:pt modelId="{AC2CF775-D64A-4ADF-8341-21D2C300D464}" type="pres">
      <dgm:prSet presAssocID="{DC0BC018-D65F-4BC7-BF2B-07205C0CDF0B}" presName="parentText" presStyleLbl="node1" presStyleIdx="2" presStyleCnt="4" custScaleX="5360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04756FC-BD5F-4396-B5D7-547A365613C6}" type="pres">
      <dgm:prSet presAssocID="{DC0BC018-D65F-4BC7-BF2B-07205C0CDF0B}" presName="descendantText" presStyleLbl="alignAccFollowNode1" presStyleIdx="2" presStyleCnt="4" custScaleX="11808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8C1FFBC-82B5-476B-9AB0-32D1C33AD29A}" type="pres">
      <dgm:prSet presAssocID="{B9A8AA22-C110-43D9-94C7-E8B6DB556DDF}" presName="sp" presStyleCnt="0"/>
      <dgm:spPr/>
      <dgm:t>
        <a:bodyPr/>
        <a:lstStyle/>
        <a:p>
          <a:endParaRPr lang="es-MX"/>
        </a:p>
      </dgm:t>
    </dgm:pt>
    <dgm:pt modelId="{873465CC-0A7F-4F7D-B5D0-77044E423297}" type="pres">
      <dgm:prSet presAssocID="{A4B39827-E8CA-44D5-8C39-30BEEF504DB5}" presName="linNode" presStyleCnt="0"/>
      <dgm:spPr/>
      <dgm:t>
        <a:bodyPr/>
        <a:lstStyle/>
        <a:p>
          <a:endParaRPr lang="es-MX"/>
        </a:p>
      </dgm:t>
    </dgm:pt>
    <dgm:pt modelId="{EFC1072F-9568-4CD2-B885-2B255B3A2E99}" type="pres">
      <dgm:prSet presAssocID="{A4B39827-E8CA-44D5-8C39-30BEEF504DB5}" presName="parentText" presStyleLbl="node1" presStyleIdx="3" presStyleCnt="4" custScaleX="53087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7E4FE0E-8F33-43F7-9071-3EC7466D38A0}" type="pres">
      <dgm:prSet presAssocID="{A4B39827-E8CA-44D5-8C39-30BEEF504DB5}" presName="descendantText" presStyleLbl="alignAccFollowNode1" presStyleIdx="3" presStyleCnt="4" custScaleX="11737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F70ECAE-5FDC-46DE-8CD5-8CF6B934BD08}" srcId="{DC0BC018-D65F-4BC7-BF2B-07205C0CDF0B}" destId="{41E9D69C-7DAF-49BA-9AAE-54A3857D815C}" srcOrd="0" destOrd="0" parTransId="{0163B4DB-7A68-40E6-9E86-DE378F546553}" sibTransId="{4590755D-CFFA-45BE-93AE-4114D1C87F68}"/>
    <dgm:cxn modelId="{E2E1D45B-86B5-4355-A0FB-2B0487AD656D}" type="presOf" srcId="{DC0BC018-D65F-4BC7-BF2B-07205C0CDF0B}" destId="{AC2CF775-D64A-4ADF-8341-21D2C300D464}" srcOrd="0" destOrd="0" presId="urn:microsoft.com/office/officeart/2005/8/layout/vList5"/>
    <dgm:cxn modelId="{F6ADB767-96DC-46DE-8018-68B13270718C}" type="presOf" srcId="{7867D5CE-974F-430D-A01D-6D3EC1CB9F3F}" destId="{427DCA23-580E-49EC-8AAD-062F9116C8E3}" srcOrd="0" destOrd="0" presId="urn:microsoft.com/office/officeart/2005/8/layout/vList5"/>
    <dgm:cxn modelId="{08D69D34-B7C5-4D13-B461-673EFCF129E1}" srcId="{735D7131-2013-481D-81EE-8D22E91CEDA8}" destId="{EEA3DFEE-DAD3-483E-8505-4FFBCFDD6B9F}" srcOrd="0" destOrd="0" parTransId="{65955723-FFAA-41A3-9887-CBA4A0DBAC0F}" sibTransId="{EEF4FAE5-FF8E-450B-901C-8E07BF427ED9}"/>
    <dgm:cxn modelId="{4BC420C5-9F30-4FCD-B7DC-A0A4FC4BC347}" srcId="{7867D5CE-974F-430D-A01D-6D3EC1CB9F3F}" destId="{A4B39827-E8CA-44D5-8C39-30BEEF504DB5}" srcOrd="3" destOrd="0" parTransId="{1793D447-596D-4EB5-A4D1-8E5B87B2E026}" sibTransId="{A21D6F74-1C32-45FB-9A6C-1A2577EA84B5}"/>
    <dgm:cxn modelId="{A16428A8-14AD-4204-BF05-FD047BEA6137}" srcId="{7867D5CE-974F-430D-A01D-6D3EC1CB9F3F}" destId="{735D7131-2013-481D-81EE-8D22E91CEDA8}" srcOrd="1" destOrd="0" parTransId="{6FD3F59C-6197-4019-A494-6C8CCFEB85BE}" sibTransId="{3E225122-0A8C-4146-B5F4-01E9306133A3}"/>
    <dgm:cxn modelId="{9D6AF408-1D38-41F3-BD66-008ACB00A572}" type="presOf" srcId="{A833A7B2-F4BC-4594-B316-34AA3DB71C14}" destId="{468ED699-96FC-4C85-9DED-8BDCA07A7840}" srcOrd="0" destOrd="0" presId="urn:microsoft.com/office/officeart/2005/8/layout/vList5"/>
    <dgm:cxn modelId="{68403668-2381-41CD-824B-DDDB77523506}" type="presOf" srcId="{735D7131-2013-481D-81EE-8D22E91CEDA8}" destId="{7BD02D01-ED3D-41B0-B13A-61E54AA79D85}" srcOrd="0" destOrd="0" presId="urn:microsoft.com/office/officeart/2005/8/layout/vList5"/>
    <dgm:cxn modelId="{EEC0D2CC-A722-40B7-BD5D-5130CDD59993}" type="presOf" srcId="{A4B39827-E8CA-44D5-8C39-30BEEF504DB5}" destId="{EFC1072F-9568-4CD2-B885-2B255B3A2E99}" srcOrd="0" destOrd="0" presId="urn:microsoft.com/office/officeart/2005/8/layout/vList5"/>
    <dgm:cxn modelId="{31B4FCA0-AC2C-40D4-99FA-1AA2A62AE83A}" srcId="{A4B39827-E8CA-44D5-8C39-30BEEF504DB5}" destId="{3417AE66-063E-46B8-99C6-03D322A0F467}" srcOrd="0" destOrd="0" parTransId="{1D8D9A0B-A1FA-4130-80E6-7991B4442389}" sibTransId="{763328D0-C572-4941-B660-2C6526B52BDF}"/>
    <dgm:cxn modelId="{90998E78-64DE-4277-81F4-32D70CEAC668}" srcId="{A833A7B2-F4BC-4594-B316-34AA3DB71C14}" destId="{BCEF335C-EF37-40EC-9711-4AADC9BA5021}" srcOrd="0" destOrd="0" parTransId="{D8176F01-6397-490C-856F-F9657378BF49}" sibTransId="{00F3B470-F6A0-44DC-8DF7-86E3B197E50E}"/>
    <dgm:cxn modelId="{70567C60-5A64-4C5E-8227-A35061E8C581}" type="presOf" srcId="{BCEF335C-EF37-40EC-9711-4AADC9BA5021}" destId="{F1A3A137-F396-447D-B0DD-EB512905B527}" srcOrd="0" destOrd="0" presId="urn:microsoft.com/office/officeart/2005/8/layout/vList5"/>
    <dgm:cxn modelId="{599D0E35-0D1C-4DE0-82E1-E8007ABEDF56}" type="presOf" srcId="{EEA3DFEE-DAD3-483E-8505-4FFBCFDD6B9F}" destId="{5D75126F-D5C6-4E61-A0D3-3DECB6DF4FFC}" srcOrd="0" destOrd="0" presId="urn:microsoft.com/office/officeart/2005/8/layout/vList5"/>
    <dgm:cxn modelId="{5A5352ED-1089-4BD1-A3DE-59EE4A5BFAC8}" srcId="{7867D5CE-974F-430D-A01D-6D3EC1CB9F3F}" destId="{A833A7B2-F4BC-4594-B316-34AA3DB71C14}" srcOrd="0" destOrd="0" parTransId="{9B7CFFFE-86CA-49E5-B355-27F17B8A4535}" sibTransId="{57C33A23-9CED-4CBD-ABCA-B8899DAAE74D}"/>
    <dgm:cxn modelId="{82EEC551-E499-4850-A8D7-1092374C1923}" type="presOf" srcId="{3417AE66-063E-46B8-99C6-03D322A0F467}" destId="{B7E4FE0E-8F33-43F7-9071-3EC7466D38A0}" srcOrd="0" destOrd="0" presId="urn:microsoft.com/office/officeart/2005/8/layout/vList5"/>
    <dgm:cxn modelId="{E7E126C2-5A20-4655-A452-035BC1BF85EC}" srcId="{7867D5CE-974F-430D-A01D-6D3EC1CB9F3F}" destId="{DC0BC018-D65F-4BC7-BF2B-07205C0CDF0B}" srcOrd="2" destOrd="0" parTransId="{1F27E438-5F39-45E8-A0A2-4FCD8AA5ABD4}" sibTransId="{B9A8AA22-C110-43D9-94C7-E8B6DB556DDF}"/>
    <dgm:cxn modelId="{6406B462-1FB7-456B-8C2C-A73E56FB4843}" type="presOf" srcId="{41E9D69C-7DAF-49BA-9AAE-54A3857D815C}" destId="{204756FC-BD5F-4396-B5D7-547A365613C6}" srcOrd="0" destOrd="0" presId="urn:microsoft.com/office/officeart/2005/8/layout/vList5"/>
    <dgm:cxn modelId="{6A630C00-1E5E-4174-9234-124330A4148C}" type="presParOf" srcId="{427DCA23-580E-49EC-8AAD-062F9116C8E3}" destId="{C29109E8-CCF6-4B55-B6AB-80DCBD3B887B}" srcOrd="0" destOrd="0" presId="urn:microsoft.com/office/officeart/2005/8/layout/vList5"/>
    <dgm:cxn modelId="{9CE0F912-C9CC-4634-8FC1-DBD081B12C80}" type="presParOf" srcId="{C29109E8-CCF6-4B55-B6AB-80DCBD3B887B}" destId="{468ED699-96FC-4C85-9DED-8BDCA07A7840}" srcOrd="0" destOrd="0" presId="urn:microsoft.com/office/officeart/2005/8/layout/vList5"/>
    <dgm:cxn modelId="{295B3FD3-946D-4E0B-A4A2-18461292C5D5}" type="presParOf" srcId="{C29109E8-CCF6-4B55-B6AB-80DCBD3B887B}" destId="{F1A3A137-F396-447D-B0DD-EB512905B527}" srcOrd="1" destOrd="0" presId="urn:microsoft.com/office/officeart/2005/8/layout/vList5"/>
    <dgm:cxn modelId="{0C21BEFB-01B2-441B-A997-2D6245AFDA46}" type="presParOf" srcId="{427DCA23-580E-49EC-8AAD-062F9116C8E3}" destId="{8D0E24C8-6A0C-40E7-8229-FE7253CCDB33}" srcOrd="1" destOrd="0" presId="urn:microsoft.com/office/officeart/2005/8/layout/vList5"/>
    <dgm:cxn modelId="{B7D95F04-DE3E-4C54-95F4-BBDF60366F0D}" type="presParOf" srcId="{427DCA23-580E-49EC-8AAD-062F9116C8E3}" destId="{77C3E9D6-A251-4B6D-8432-C0D0F33FAA8D}" srcOrd="2" destOrd="0" presId="urn:microsoft.com/office/officeart/2005/8/layout/vList5"/>
    <dgm:cxn modelId="{DAF43D26-2275-421B-88CC-0F3CDFEA98D3}" type="presParOf" srcId="{77C3E9D6-A251-4B6D-8432-C0D0F33FAA8D}" destId="{7BD02D01-ED3D-41B0-B13A-61E54AA79D85}" srcOrd="0" destOrd="0" presId="urn:microsoft.com/office/officeart/2005/8/layout/vList5"/>
    <dgm:cxn modelId="{C9927F4B-9A05-4CE4-BEDD-FFD1F94FBAAA}" type="presParOf" srcId="{77C3E9D6-A251-4B6D-8432-C0D0F33FAA8D}" destId="{5D75126F-D5C6-4E61-A0D3-3DECB6DF4FFC}" srcOrd="1" destOrd="0" presId="urn:microsoft.com/office/officeart/2005/8/layout/vList5"/>
    <dgm:cxn modelId="{E2126899-9483-4B6B-AE35-B45D008CA943}" type="presParOf" srcId="{427DCA23-580E-49EC-8AAD-062F9116C8E3}" destId="{F4F2D3FA-C8EE-4D89-896F-A58058B9065A}" srcOrd="3" destOrd="0" presId="urn:microsoft.com/office/officeart/2005/8/layout/vList5"/>
    <dgm:cxn modelId="{F4F89CAE-9512-49D3-9B7A-6F4C082C7833}" type="presParOf" srcId="{427DCA23-580E-49EC-8AAD-062F9116C8E3}" destId="{4F201A4F-15F2-4487-9F20-EB0BCCB33798}" srcOrd="4" destOrd="0" presId="urn:microsoft.com/office/officeart/2005/8/layout/vList5"/>
    <dgm:cxn modelId="{0F2F969C-B299-466F-8F5D-DCE1B9D6D87B}" type="presParOf" srcId="{4F201A4F-15F2-4487-9F20-EB0BCCB33798}" destId="{AC2CF775-D64A-4ADF-8341-21D2C300D464}" srcOrd="0" destOrd="0" presId="urn:microsoft.com/office/officeart/2005/8/layout/vList5"/>
    <dgm:cxn modelId="{84672140-AE0C-47A2-B9A0-33C623958D51}" type="presParOf" srcId="{4F201A4F-15F2-4487-9F20-EB0BCCB33798}" destId="{204756FC-BD5F-4396-B5D7-547A365613C6}" srcOrd="1" destOrd="0" presId="urn:microsoft.com/office/officeart/2005/8/layout/vList5"/>
    <dgm:cxn modelId="{98609B5C-0936-4B39-9EF8-861A524B541C}" type="presParOf" srcId="{427DCA23-580E-49EC-8AAD-062F9116C8E3}" destId="{78C1FFBC-82B5-476B-9AB0-32D1C33AD29A}" srcOrd="5" destOrd="0" presId="urn:microsoft.com/office/officeart/2005/8/layout/vList5"/>
    <dgm:cxn modelId="{45847EF8-96F1-4AB7-9CE7-CF12439EBAF1}" type="presParOf" srcId="{427DCA23-580E-49EC-8AAD-062F9116C8E3}" destId="{873465CC-0A7F-4F7D-B5D0-77044E423297}" srcOrd="6" destOrd="0" presId="urn:microsoft.com/office/officeart/2005/8/layout/vList5"/>
    <dgm:cxn modelId="{00CD74B5-FC71-42C3-AF03-0D98543BCE4B}" type="presParOf" srcId="{873465CC-0A7F-4F7D-B5D0-77044E423297}" destId="{EFC1072F-9568-4CD2-B885-2B255B3A2E99}" srcOrd="0" destOrd="0" presId="urn:microsoft.com/office/officeart/2005/8/layout/vList5"/>
    <dgm:cxn modelId="{37299115-F1E2-4ADC-B6F9-8CA2D5D55840}" type="presParOf" srcId="{873465CC-0A7F-4F7D-B5D0-77044E423297}" destId="{B7E4FE0E-8F33-43F7-9071-3EC7466D38A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DCCD4-6FC1-43FF-A175-4243C0DC4A9F}">
      <dsp:nvSpPr>
        <dsp:cNvPr id="0" name=""/>
        <dsp:cNvSpPr/>
      </dsp:nvSpPr>
      <dsp:spPr>
        <a:xfrm>
          <a:off x="-5515381" y="-844431"/>
          <a:ext cx="6566951" cy="6566951"/>
        </a:xfrm>
        <a:prstGeom prst="blockArc">
          <a:avLst>
            <a:gd name="adj1" fmla="val 18900000"/>
            <a:gd name="adj2" fmla="val 2700000"/>
            <a:gd name="adj3" fmla="val 329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B29EC4-F605-44D4-B6DF-7C57B3639238}">
      <dsp:nvSpPr>
        <dsp:cNvPr id="0" name=""/>
        <dsp:cNvSpPr/>
      </dsp:nvSpPr>
      <dsp:spPr>
        <a:xfrm>
          <a:off x="459764" y="304783"/>
          <a:ext cx="8292662" cy="60995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4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4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4153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1995: Inicia oficialmente la farmacovigilancia en México. </a:t>
          </a:r>
          <a:endParaRPr lang="es-MX" sz="1800" kern="1200" dirty="0"/>
        </a:p>
      </dsp:txBody>
      <dsp:txXfrm>
        <a:off x="459764" y="304783"/>
        <a:ext cx="8292662" cy="609956"/>
      </dsp:txXfrm>
    </dsp:sp>
    <dsp:sp modelId="{7A5163ED-1FA2-49C7-A13A-E73EA57F7190}">
      <dsp:nvSpPr>
        <dsp:cNvPr id="0" name=""/>
        <dsp:cNvSpPr/>
      </dsp:nvSpPr>
      <dsp:spPr>
        <a:xfrm>
          <a:off x="78542" y="228538"/>
          <a:ext cx="762445" cy="7624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B66F2CB-ECB2-45B0-86D5-CCD34B6430C8}">
      <dsp:nvSpPr>
        <dsp:cNvPr id="0" name=""/>
        <dsp:cNvSpPr/>
      </dsp:nvSpPr>
      <dsp:spPr>
        <a:xfrm>
          <a:off x="896841" y="1219424"/>
          <a:ext cx="7855585" cy="609956"/>
        </a:xfrm>
        <a:prstGeom prst="rect">
          <a:avLst/>
        </a:prstGeom>
        <a:gradFill rotWithShape="0">
          <a:gsLst>
            <a:gs pos="0">
              <a:schemeClr val="accent4">
                <a:hueOff val="-1116192"/>
                <a:satOff val="6725"/>
                <a:lumOff val="539"/>
                <a:alphaOff val="0"/>
                <a:tint val="60000"/>
                <a:satMod val="160000"/>
              </a:schemeClr>
            </a:gs>
            <a:gs pos="46000">
              <a:schemeClr val="accent4">
                <a:hueOff val="-1116192"/>
                <a:satOff val="6725"/>
                <a:lumOff val="539"/>
                <a:alphaOff val="0"/>
                <a:tint val="86000"/>
                <a:satMod val="160000"/>
              </a:schemeClr>
            </a:gs>
            <a:gs pos="100000">
              <a:schemeClr val="accent4">
                <a:hueOff val="-1116192"/>
                <a:satOff val="6725"/>
                <a:lumOff val="539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4">
              <a:hueOff val="-1116192"/>
              <a:satOff val="6725"/>
              <a:lumOff val="539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4153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4 de Diciembre de 1999, México se convierte en país miembro del Centro de Monitoreo de Medicamentos de Uppsala.</a:t>
          </a:r>
          <a:endParaRPr lang="es-MX" sz="1800" kern="1200" dirty="0"/>
        </a:p>
      </dsp:txBody>
      <dsp:txXfrm>
        <a:off x="896841" y="1219424"/>
        <a:ext cx="7855585" cy="609956"/>
      </dsp:txXfrm>
    </dsp:sp>
    <dsp:sp modelId="{F9B3E6B9-DD73-4841-9B0F-46E72F798F94}">
      <dsp:nvSpPr>
        <dsp:cNvPr id="0" name=""/>
        <dsp:cNvSpPr/>
      </dsp:nvSpPr>
      <dsp:spPr>
        <a:xfrm>
          <a:off x="515619" y="1143180"/>
          <a:ext cx="762445" cy="7624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116192"/>
              <a:satOff val="6725"/>
              <a:lumOff val="539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E060137-2758-411E-8300-19B33917B937}">
      <dsp:nvSpPr>
        <dsp:cNvPr id="0" name=""/>
        <dsp:cNvSpPr/>
      </dsp:nvSpPr>
      <dsp:spPr>
        <a:xfrm>
          <a:off x="1030989" y="2134066"/>
          <a:ext cx="7721438" cy="609956"/>
        </a:xfrm>
        <a:prstGeom prst="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60000"/>
                <a:satMod val="160000"/>
              </a:schemeClr>
            </a:gs>
            <a:gs pos="46000">
              <a:schemeClr val="accent4">
                <a:hueOff val="-2232385"/>
                <a:satOff val="13449"/>
                <a:lumOff val="1078"/>
                <a:alphaOff val="0"/>
                <a:tint val="86000"/>
                <a:satMod val="16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4">
              <a:hueOff val="-2232385"/>
              <a:satOff val="13449"/>
              <a:lumOff val="1078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4153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smtClean="0"/>
            <a:t>2001: El Centro Nacional de FV forma parte de la COFEPRIS.</a:t>
          </a:r>
          <a:endParaRPr lang="es-MX" sz="1800" kern="1200" dirty="0"/>
        </a:p>
      </dsp:txBody>
      <dsp:txXfrm>
        <a:off x="1030989" y="2134066"/>
        <a:ext cx="7721438" cy="609956"/>
      </dsp:txXfrm>
    </dsp:sp>
    <dsp:sp modelId="{80908BDE-604D-44F3-A3AE-E4956F6A6666}">
      <dsp:nvSpPr>
        <dsp:cNvPr id="0" name=""/>
        <dsp:cNvSpPr/>
      </dsp:nvSpPr>
      <dsp:spPr>
        <a:xfrm>
          <a:off x="649766" y="2057821"/>
          <a:ext cx="762445" cy="7624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012E05E-407A-4431-97CB-9D5DB3B506E5}">
      <dsp:nvSpPr>
        <dsp:cNvPr id="0" name=""/>
        <dsp:cNvSpPr/>
      </dsp:nvSpPr>
      <dsp:spPr>
        <a:xfrm>
          <a:off x="896841" y="3048708"/>
          <a:ext cx="7855585" cy="609956"/>
        </a:xfrm>
        <a:prstGeom prst="rect">
          <a:avLst/>
        </a:prstGeom>
        <a:gradFill rotWithShape="0">
          <a:gsLst>
            <a:gs pos="0">
              <a:schemeClr val="accent4">
                <a:hueOff val="-3348577"/>
                <a:satOff val="20174"/>
                <a:lumOff val="1617"/>
                <a:alphaOff val="0"/>
                <a:tint val="60000"/>
                <a:satMod val="160000"/>
              </a:schemeClr>
            </a:gs>
            <a:gs pos="46000">
              <a:schemeClr val="accent4">
                <a:hueOff val="-3348577"/>
                <a:satOff val="20174"/>
                <a:lumOff val="1617"/>
                <a:alphaOff val="0"/>
                <a:tint val="86000"/>
                <a:satMod val="160000"/>
              </a:schemeClr>
            </a:gs>
            <a:gs pos="100000">
              <a:schemeClr val="accent4">
                <a:hueOff val="-3348577"/>
                <a:satOff val="20174"/>
                <a:lumOff val="1617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4">
              <a:hueOff val="-3348577"/>
              <a:satOff val="20174"/>
              <a:lumOff val="1617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4153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smtClean="0"/>
            <a:t>15 de Noviembre de 2004 (NOM- 220-SSA1-2002).</a:t>
          </a:r>
          <a:endParaRPr lang="es-MX" sz="1800" kern="1200" dirty="0"/>
        </a:p>
      </dsp:txBody>
      <dsp:txXfrm>
        <a:off x="896841" y="3048708"/>
        <a:ext cx="7855585" cy="609956"/>
      </dsp:txXfrm>
    </dsp:sp>
    <dsp:sp modelId="{91370C22-39F5-4872-A0DD-681E0CAE704B}">
      <dsp:nvSpPr>
        <dsp:cNvPr id="0" name=""/>
        <dsp:cNvSpPr/>
      </dsp:nvSpPr>
      <dsp:spPr>
        <a:xfrm>
          <a:off x="515619" y="2972463"/>
          <a:ext cx="762445" cy="7624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3348577"/>
              <a:satOff val="20174"/>
              <a:lumOff val="1617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E275235-64C1-44EB-BA32-B0F3E78C3CD3}">
      <dsp:nvSpPr>
        <dsp:cNvPr id="0" name=""/>
        <dsp:cNvSpPr/>
      </dsp:nvSpPr>
      <dsp:spPr>
        <a:xfrm>
          <a:off x="459764" y="3963349"/>
          <a:ext cx="8292662" cy="609956"/>
        </a:xfrm>
        <a:prstGeom prst="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60000"/>
                <a:satMod val="160000"/>
              </a:schemeClr>
            </a:gs>
            <a:gs pos="46000">
              <a:schemeClr val="accent4">
                <a:hueOff val="-4464770"/>
                <a:satOff val="26899"/>
                <a:lumOff val="2156"/>
                <a:alphaOff val="0"/>
                <a:tint val="86000"/>
                <a:satMod val="16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4">
              <a:hueOff val="-4464770"/>
              <a:satOff val="26899"/>
              <a:lumOff val="2156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4153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7 Enero 2013 (modificación a la NOM-220-SSA1-2012). </a:t>
          </a:r>
          <a:endParaRPr lang="es-MX" sz="1800" kern="1200" dirty="0"/>
        </a:p>
      </dsp:txBody>
      <dsp:txXfrm>
        <a:off x="459764" y="3963349"/>
        <a:ext cx="8292662" cy="609956"/>
      </dsp:txXfrm>
    </dsp:sp>
    <dsp:sp modelId="{CB960879-587D-4187-B28B-8FDEE444FC33}">
      <dsp:nvSpPr>
        <dsp:cNvPr id="0" name=""/>
        <dsp:cNvSpPr/>
      </dsp:nvSpPr>
      <dsp:spPr>
        <a:xfrm>
          <a:off x="78542" y="3887105"/>
          <a:ext cx="762445" cy="7624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40292C-2377-4568-BA47-E63A66DADB40}">
      <dsp:nvSpPr>
        <dsp:cNvPr id="0" name=""/>
        <dsp:cNvSpPr/>
      </dsp:nvSpPr>
      <dsp:spPr>
        <a:xfrm rot="5400000">
          <a:off x="-266211" y="442942"/>
          <a:ext cx="1774742" cy="1242319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Cierta </a:t>
          </a:r>
          <a:endParaRPr lang="es-MX" sz="1800" kern="1200" dirty="0"/>
        </a:p>
      </dsp:txBody>
      <dsp:txXfrm rot="-5400000">
        <a:off x="1" y="797891"/>
        <a:ext cx="1242319" cy="532423"/>
      </dsp:txXfrm>
    </dsp:sp>
    <dsp:sp modelId="{1A6902C6-8ED7-4E9B-B682-D055A60FD054}">
      <dsp:nvSpPr>
        <dsp:cNvPr id="0" name=""/>
        <dsp:cNvSpPr/>
      </dsp:nvSpPr>
      <dsp:spPr>
        <a:xfrm rot="5400000">
          <a:off x="4079126" y="-2829017"/>
          <a:ext cx="1491467" cy="71650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Manifestación clínica o un resultado anormal de una prueba de laboratorio, que ocurre posterior a la administración del medicamento. </a:t>
          </a:r>
          <a:endParaRPr lang="es-MX" sz="1800" kern="1200" dirty="0"/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La respuesta a la suspensión del medicamento debe ser clínicamente evidente.</a:t>
          </a:r>
          <a:endParaRPr lang="es-MX" sz="1800" kern="1200" dirty="0"/>
        </a:p>
      </dsp:txBody>
      <dsp:txXfrm rot="-5400000">
        <a:off x="1242320" y="80596"/>
        <a:ext cx="7092273" cy="1345853"/>
      </dsp:txXfrm>
    </dsp:sp>
    <dsp:sp modelId="{1B021ACB-7195-44A1-8E24-2A6214D2937E}">
      <dsp:nvSpPr>
        <dsp:cNvPr id="0" name=""/>
        <dsp:cNvSpPr/>
      </dsp:nvSpPr>
      <dsp:spPr>
        <a:xfrm rot="5400000">
          <a:off x="-266211" y="2032679"/>
          <a:ext cx="1774742" cy="1242319"/>
        </a:xfrm>
        <a:prstGeom prst="chevron">
          <a:avLst/>
        </a:prstGeom>
        <a:solidFill>
          <a:schemeClr val="accent1">
            <a:shade val="80000"/>
            <a:hueOff val="153123"/>
            <a:satOff val="-2196"/>
            <a:lumOff val="12807"/>
            <a:alphaOff val="0"/>
          </a:schemeClr>
        </a:solidFill>
        <a:ln w="25400" cap="flat" cmpd="sng" algn="ctr">
          <a:solidFill>
            <a:schemeClr val="accent1">
              <a:shade val="80000"/>
              <a:hueOff val="153123"/>
              <a:satOff val="-2196"/>
              <a:lumOff val="128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Probable </a:t>
          </a:r>
          <a:endParaRPr lang="es-MX" sz="1800" kern="1200" dirty="0"/>
        </a:p>
      </dsp:txBody>
      <dsp:txXfrm rot="-5400000">
        <a:off x="1" y="2387628"/>
        <a:ext cx="1242319" cy="532423"/>
      </dsp:txXfrm>
    </dsp:sp>
    <dsp:sp modelId="{8C76D6BF-8FDD-4801-A22D-5AF57DDC39F0}">
      <dsp:nvSpPr>
        <dsp:cNvPr id="0" name=""/>
        <dsp:cNvSpPr/>
      </dsp:nvSpPr>
      <dsp:spPr>
        <a:xfrm rot="5400000">
          <a:off x="4225498" y="-1153453"/>
          <a:ext cx="1153582" cy="71650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153123"/>
              <a:satOff val="-2196"/>
              <a:lumOff val="128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Al suspender la administración del medicamento(s) sospechoso(s) se obtiene una respuesta clínica razonable.</a:t>
          </a:r>
          <a:endParaRPr lang="es-MX" sz="1800" kern="1200" dirty="0"/>
        </a:p>
      </dsp:txBody>
      <dsp:txXfrm rot="-5400000">
        <a:off x="1219750" y="1908608"/>
        <a:ext cx="7108767" cy="1040956"/>
      </dsp:txXfrm>
    </dsp:sp>
    <dsp:sp modelId="{0457409A-70B9-4019-8A31-981D26BBE2FF}">
      <dsp:nvSpPr>
        <dsp:cNvPr id="0" name=""/>
        <dsp:cNvSpPr/>
      </dsp:nvSpPr>
      <dsp:spPr>
        <a:xfrm rot="5400000">
          <a:off x="-266211" y="3622416"/>
          <a:ext cx="1774742" cy="1242319"/>
        </a:xfrm>
        <a:prstGeom prst="chevron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accent1">
              <a:shade val="80000"/>
              <a:hueOff val="306246"/>
              <a:satOff val="-4392"/>
              <a:lumOff val="256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Posible </a:t>
          </a:r>
          <a:endParaRPr lang="es-MX" sz="1800" kern="1200" dirty="0"/>
        </a:p>
      </dsp:txBody>
      <dsp:txXfrm rot="-5400000">
        <a:off x="1" y="3977365"/>
        <a:ext cx="1242319" cy="532423"/>
      </dsp:txXfrm>
    </dsp:sp>
    <dsp:sp modelId="{E9A0BB62-BA82-40D8-8464-86B16852C361}">
      <dsp:nvSpPr>
        <dsp:cNvPr id="0" name=""/>
        <dsp:cNvSpPr/>
      </dsp:nvSpPr>
      <dsp:spPr>
        <a:xfrm rot="5400000">
          <a:off x="4248068" y="350456"/>
          <a:ext cx="1153582" cy="71650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306246"/>
              <a:satOff val="-4392"/>
              <a:lumOff val="256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No se dispone de la información relacionada con la suspensión de la administración del medicamento sospechoso o bien ésta no es clara.</a:t>
          </a:r>
          <a:endParaRPr lang="es-MX" sz="1800" kern="1200" dirty="0"/>
        </a:p>
      </dsp:txBody>
      <dsp:txXfrm rot="-5400000">
        <a:off x="1242320" y="3412518"/>
        <a:ext cx="7108767" cy="104095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40292C-2377-4568-BA47-E63A66DADB40}">
      <dsp:nvSpPr>
        <dsp:cNvPr id="0" name=""/>
        <dsp:cNvSpPr/>
      </dsp:nvSpPr>
      <dsp:spPr>
        <a:xfrm rot="5400000">
          <a:off x="-306737" y="309841"/>
          <a:ext cx="2044915" cy="1431440"/>
        </a:xfrm>
        <a:prstGeom prst="chevron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Dudosa  </a:t>
          </a:r>
          <a:endParaRPr lang="es-MX" sz="1600" kern="1200" dirty="0"/>
        </a:p>
      </dsp:txBody>
      <dsp:txXfrm rot="-5400000">
        <a:off x="1" y="718823"/>
        <a:ext cx="1431440" cy="613475"/>
      </dsp:txXfrm>
    </dsp:sp>
    <dsp:sp modelId="{1A6902C6-8ED7-4E9B-B682-D055A60FD054}">
      <dsp:nvSpPr>
        <dsp:cNvPr id="0" name=""/>
        <dsp:cNvSpPr/>
      </dsp:nvSpPr>
      <dsp:spPr>
        <a:xfrm rot="5400000">
          <a:off x="4254822" y="-2820278"/>
          <a:ext cx="1329194" cy="69759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Evento posterior a la administración del medicamento que hace la relación de causalidad improbable, por ser parte de la evolución natural del padecimiento, o  debido a la presencia de patologías concomitantes o a la administración de otros medicamentos. </a:t>
          </a:r>
          <a:endParaRPr lang="es-MX" sz="1600" kern="1200" dirty="0"/>
        </a:p>
      </dsp:txBody>
      <dsp:txXfrm rot="-5400000">
        <a:off x="1431440" y="67990"/>
        <a:ext cx="6911073" cy="1199422"/>
      </dsp:txXfrm>
    </dsp:sp>
    <dsp:sp modelId="{1B021ACB-7195-44A1-8E24-2A6214D2937E}">
      <dsp:nvSpPr>
        <dsp:cNvPr id="0" name=""/>
        <dsp:cNvSpPr/>
      </dsp:nvSpPr>
      <dsp:spPr>
        <a:xfrm rot="5400000">
          <a:off x="-306737" y="2164600"/>
          <a:ext cx="2044915" cy="1431440"/>
        </a:xfrm>
        <a:prstGeom prst="chevron">
          <a:avLst/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 w="25400" cap="flat" cmpd="sng" algn="ctr">
          <a:solidFill>
            <a:schemeClr val="accent1">
              <a:shade val="50000"/>
              <a:hueOff val="240958"/>
              <a:satOff val="-5040"/>
              <a:lumOff val="280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Condicional-inclasificable </a:t>
          </a:r>
          <a:endParaRPr lang="es-MX" sz="1600" kern="1200" dirty="0"/>
        </a:p>
      </dsp:txBody>
      <dsp:txXfrm rot="-5400000">
        <a:off x="1" y="2573582"/>
        <a:ext cx="1431440" cy="613475"/>
      </dsp:txXfrm>
    </dsp:sp>
    <dsp:sp modelId="{8C76D6BF-8FDD-4801-A22D-5AF57DDC39F0}">
      <dsp:nvSpPr>
        <dsp:cNvPr id="0" name=""/>
        <dsp:cNvSpPr/>
      </dsp:nvSpPr>
      <dsp:spPr>
        <a:xfrm rot="5400000">
          <a:off x="4232848" y="-1036511"/>
          <a:ext cx="1329194" cy="69759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240958"/>
              <a:satOff val="-5040"/>
              <a:lumOff val="280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Evento que no puede ser evaluado adecuadamente debido a que se requieren más datos o porque los datos adicionales aún están siendo analizados.</a:t>
          </a:r>
          <a:endParaRPr lang="es-MX" sz="1600" kern="1200" dirty="0"/>
        </a:p>
      </dsp:txBody>
      <dsp:txXfrm rot="-5400000">
        <a:off x="1409466" y="1851757"/>
        <a:ext cx="6911073" cy="1199422"/>
      </dsp:txXfrm>
    </dsp:sp>
    <dsp:sp modelId="{0457409A-70B9-4019-8A31-981D26BBE2FF}">
      <dsp:nvSpPr>
        <dsp:cNvPr id="0" name=""/>
        <dsp:cNvSpPr/>
      </dsp:nvSpPr>
      <dsp:spPr>
        <a:xfrm rot="5400000">
          <a:off x="-306737" y="4019359"/>
          <a:ext cx="2044915" cy="1431440"/>
        </a:xfrm>
        <a:prstGeom prst="chevron">
          <a:avLst/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 w="25400" cap="flat" cmpd="sng" algn="ctr">
          <a:solidFill>
            <a:schemeClr val="accent1">
              <a:shade val="50000"/>
              <a:hueOff val="240958"/>
              <a:satOff val="-5040"/>
              <a:lumOff val="280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No evaluable-inclasificable</a:t>
          </a:r>
          <a:endParaRPr lang="es-MX" sz="1600" kern="1200" dirty="0"/>
        </a:p>
      </dsp:txBody>
      <dsp:txXfrm rot="-5400000">
        <a:off x="1" y="4428341"/>
        <a:ext cx="1431440" cy="613475"/>
      </dsp:txXfrm>
    </dsp:sp>
    <dsp:sp modelId="{E9A0BB62-BA82-40D8-8464-86B16852C361}">
      <dsp:nvSpPr>
        <dsp:cNvPr id="0" name=""/>
        <dsp:cNvSpPr/>
      </dsp:nvSpPr>
      <dsp:spPr>
        <a:xfrm rot="5400000">
          <a:off x="4254822" y="889239"/>
          <a:ext cx="1329194" cy="69759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240958"/>
              <a:satOff val="-5040"/>
              <a:lumOff val="280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Consiste en un reporte sugerente de una reacción adversa que no puede ser evaluado debido a que la información recabada es insuficiente o contradictoria. El reporte no puede ser completado o verificado.</a:t>
          </a:r>
          <a:endParaRPr lang="es-MX" sz="1600" kern="1200" dirty="0"/>
        </a:p>
      </dsp:txBody>
      <dsp:txXfrm rot="-5400000">
        <a:off x="1431440" y="3777507"/>
        <a:ext cx="6911073" cy="119942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14B8FC-F98A-476C-98EA-882155E6A1F6}">
      <dsp:nvSpPr>
        <dsp:cNvPr id="0" name=""/>
        <dsp:cNvSpPr/>
      </dsp:nvSpPr>
      <dsp:spPr>
        <a:xfrm rot="16200000">
          <a:off x="1089024" y="-1089024"/>
          <a:ext cx="2203450" cy="4381500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Causales o Inducidos por vacunas: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Eventos que guardan relación con los diferentes componentes de la vacuna, y que se presentan en un individuo en particular.</a:t>
          </a:r>
          <a:endParaRPr lang="es-MX" sz="1800" kern="1200" dirty="0"/>
        </a:p>
      </dsp:txBody>
      <dsp:txXfrm rot="5400000">
        <a:off x="0" y="0"/>
        <a:ext cx="4381500" cy="1652587"/>
      </dsp:txXfrm>
    </dsp:sp>
    <dsp:sp modelId="{B5995FC4-9D6D-4146-8FBF-72CFFEACBBA3}">
      <dsp:nvSpPr>
        <dsp:cNvPr id="0" name=""/>
        <dsp:cNvSpPr/>
      </dsp:nvSpPr>
      <dsp:spPr>
        <a:xfrm>
          <a:off x="4381500" y="0"/>
          <a:ext cx="4381500" cy="2203450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Errores técnicos o programáticos</a:t>
          </a:r>
          <a:r>
            <a:rPr lang="es-MX" sz="1800" kern="1200" dirty="0" smtClean="0"/>
            <a:t>: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Se presenta cuando existen dificultades en la conservación, almacenamiento, transporte y administración de la vacuna.</a:t>
          </a:r>
          <a:endParaRPr lang="es-MX" sz="1800" kern="1200" dirty="0"/>
        </a:p>
      </dsp:txBody>
      <dsp:txXfrm>
        <a:off x="4381500" y="0"/>
        <a:ext cx="4381500" cy="1652587"/>
      </dsp:txXfrm>
    </dsp:sp>
    <dsp:sp modelId="{AA8B9083-27F5-4A82-9D77-B2C08AFF7A42}">
      <dsp:nvSpPr>
        <dsp:cNvPr id="0" name=""/>
        <dsp:cNvSpPr/>
      </dsp:nvSpPr>
      <dsp:spPr>
        <a:xfrm rot="10800000">
          <a:off x="0" y="2203450"/>
          <a:ext cx="4381500" cy="2203450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Eventos coincidentes: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Son aquellas reacciones que se presentan aun si el individuo no hubiera sido vacunado.</a:t>
          </a:r>
          <a:endParaRPr lang="es-MX" sz="1800" kern="1200" dirty="0"/>
        </a:p>
      </dsp:txBody>
      <dsp:txXfrm rot="10800000">
        <a:off x="0" y="2754312"/>
        <a:ext cx="4381500" cy="1652587"/>
      </dsp:txXfrm>
    </dsp:sp>
    <dsp:sp modelId="{92318800-6F84-482A-BEA5-54918074F026}">
      <dsp:nvSpPr>
        <dsp:cNvPr id="0" name=""/>
        <dsp:cNvSpPr/>
      </dsp:nvSpPr>
      <dsp:spPr>
        <a:xfrm rot="5400000">
          <a:off x="5470525" y="1114425"/>
          <a:ext cx="2203450" cy="4381500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Eventos de causa desconocida: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0" kern="1200" dirty="0" smtClean="0"/>
            <a:t>Las </a:t>
          </a:r>
          <a:r>
            <a:rPr lang="es-MX" sz="1800" kern="1200" dirty="0" smtClean="0"/>
            <a:t>causas no corresponden con alguna de las mencionadas anteriormente, y por lo tanto se desconoce la razón del evento.</a:t>
          </a:r>
          <a:endParaRPr lang="es-MX" sz="1800" kern="1200" dirty="0"/>
        </a:p>
      </dsp:txBody>
      <dsp:txXfrm rot="-5400000">
        <a:off x="4381500" y="2754312"/>
        <a:ext cx="4381500" cy="1652587"/>
      </dsp:txXfrm>
    </dsp:sp>
    <dsp:sp modelId="{B6129D93-DF8E-4061-B2B9-657CB18596C9}">
      <dsp:nvSpPr>
        <dsp:cNvPr id="0" name=""/>
        <dsp:cNvSpPr/>
      </dsp:nvSpPr>
      <dsp:spPr>
        <a:xfrm>
          <a:off x="3067049" y="1652587"/>
          <a:ext cx="2628900" cy="1101725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Vacunas </a:t>
          </a:r>
          <a:endParaRPr lang="es-MX" sz="1800" kern="1200" dirty="0"/>
        </a:p>
      </dsp:txBody>
      <dsp:txXfrm>
        <a:off x="3120831" y="1706369"/>
        <a:ext cx="2521336" cy="99416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58D682-37C1-4648-809B-1929DDCB1B8F}">
      <dsp:nvSpPr>
        <dsp:cNvPr id="0" name=""/>
        <dsp:cNvSpPr/>
      </dsp:nvSpPr>
      <dsp:spPr>
        <a:xfrm>
          <a:off x="0" y="659283"/>
          <a:ext cx="2627312" cy="157638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El CNFV. </a:t>
          </a:r>
          <a:endParaRPr lang="es-MX" sz="2000" kern="1200" dirty="0"/>
        </a:p>
      </dsp:txBody>
      <dsp:txXfrm>
        <a:off x="0" y="659283"/>
        <a:ext cx="2627312" cy="1576387"/>
      </dsp:txXfrm>
    </dsp:sp>
    <dsp:sp modelId="{16A47E37-D9E9-445D-A437-13047603D17C}">
      <dsp:nvSpPr>
        <dsp:cNvPr id="0" name=""/>
        <dsp:cNvSpPr/>
      </dsp:nvSpPr>
      <dsp:spPr>
        <a:xfrm>
          <a:off x="2890043" y="659283"/>
          <a:ext cx="2627312" cy="1576387"/>
        </a:xfrm>
        <a:prstGeom prst="rect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Los Centros Estatales e Institucionales.</a:t>
          </a:r>
          <a:endParaRPr lang="es-MX" sz="2000" kern="1200" dirty="0"/>
        </a:p>
      </dsp:txBody>
      <dsp:txXfrm>
        <a:off x="2890043" y="659283"/>
        <a:ext cx="2627312" cy="1576387"/>
      </dsp:txXfrm>
    </dsp:sp>
    <dsp:sp modelId="{494938FC-E3E7-4AFD-92D9-A00BB7EE15BE}">
      <dsp:nvSpPr>
        <dsp:cNvPr id="0" name=""/>
        <dsp:cNvSpPr/>
      </dsp:nvSpPr>
      <dsp:spPr>
        <a:xfrm>
          <a:off x="5780087" y="659283"/>
          <a:ext cx="2627312" cy="1576387"/>
        </a:xfrm>
        <a:prstGeom prst="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Las Unidades de Farmacovigilancia Hospitalaria del Sistema Nacional de Salud.</a:t>
          </a:r>
          <a:endParaRPr lang="es-MX" sz="2000" kern="1200" dirty="0"/>
        </a:p>
      </dsp:txBody>
      <dsp:txXfrm>
        <a:off x="5780087" y="659283"/>
        <a:ext cx="2627312" cy="1576387"/>
      </dsp:txXfrm>
    </dsp:sp>
    <dsp:sp modelId="{01A0D56E-2188-48A4-BBDE-2DEE3E5731FE}">
      <dsp:nvSpPr>
        <dsp:cNvPr id="0" name=""/>
        <dsp:cNvSpPr/>
      </dsp:nvSpPr>
      <dsp:spPr>
        <a:xfrm>
          <a:off x="1445021" y="2498402"/>
          <a:ext cx="2627312" cy="1576387"/>
        </a:xfrm>
        <a:prstGeom prst="rect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Los profesionales de la salud.</a:t>
          </a:r>
          <a:endParaRPr lang="es-MX" sz="2000" kern="1200" dirty="0"/>
        </a:p>
      </dsp:txBody>
      <dsp:txXfrm>
        <a:off x="1445021" y="2498402"/>
        <a:ext cx="2627312" cy="1576387"/>
      </dsp:txXfrm>
    </dsp:sp>
    <dsp:sp modelId="{AB97D14B-6180-4F42-B640-87C1B3B4DF14}">
      <dsp:nvSpPr>
        <dsp:cNvPr id="0" name=""/>
        <dsp:cNvSpPr/>
      </dsp:nvSpPr>
      <dsp:spPr>
        <a:xfrm>
          <a:off x="4335065" y="2498402"/>
          <a:ext cx="2627312" cy="1576387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Los pacientes y/o consumidores</a:t>
          </a:r>
          <a:endParaRPr lang="es-MX" sz="2000" kern="1200" dirty="0"/>
        </a:p>
      </dsp:txBody>
      <dsp:txXfrm>
        <a:off x="4335065" y="2498402"/>
        <a:ext cx="2627312" cy="157638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8723A0-BD6D-4122-A5F4-57FAEA106B13}">
      <dsp:nvSpPr>
        <dsp:cNvPr id="0" name=""/>
        <dsp:cNvSpPr/>
      </dsp:nvSpPr>
      <dsp:spPr>
        <a:xfrm>
          <a:off x="0" y="1120381"/>
          <a:ext cx="860444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28EA03-1698-4D67-98A5-74729C72B8B0}">
      <dsp:nvSpPr>
        <dsp:cNvPr id="0" name=""/>
        <dsp:cNvSpPr/>
      </dsp:nvSpPr>
      <dsp:spPr>
        <a:xfrm>
          <a:off x="409635" y="90331"/>
          <a:ext cx="8192703" cy="125145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659" tIns="0" rIns="227659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Todos los Hospitales y Clínicas del Sistema Nacional de Salud deberán establecer su Unidad de Farmacovigilancia.</a:t>
          </a:r>
          <a:endParaRPr lang="es-MX" sz="1800" kern="1200" dirty="0"/>
        </a:p>
      </dsp:txBody>
      <dsp:txXfrm>
        <a:off x="470726" y="151422"/>
        <a:ext cx="8070521" cy="1129268"/>
      </dsp:txXfrm>
    </dsp:sp>
    <dsp:sp modelId="{B5B5EDA0-A4DA-475B-A53C-CEFCC4F8957E}">
      <dsp:nvSpPr>
        <dsp:cNvPr id="0" name=""/>
        <dsp:cNvSpPr/>
      </dsp:nvSpPr>
      <dsp:spPr>
        <a:xfrm>
          <a:off x="0" y="2772028"/>
          <a:ext cx="860444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306246"/>
              <a:satOff val="-4392"/>
              <a:lumOff val="256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07F94C-10FF-4A24-988C-ABEEC5459CD2}">
      <dsp:nvSpPr>
        <dsp:cNvPr id="0" name=""/>
        <dsp:cNvSpPr/>
      </dsp:nvSpPr>
      <dsp:spPr>
        <a:xfrm>
          <a:off x="409215" y="1579381"/>
          <a:ext cx="8192321" cy="1414046"/>
        </a:xfrm>
        <a:prstGeom prst="round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659" tIns="0" rIns="227659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Informar al CE, CI o CNFV, según corresponda de la identidad de las personas asignadas en farmacovigilancia o cualquier modificación.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478243" y="1648409"/>
        <a:ext cx="8054265" cy="127599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7AE8AA-5FF0-4676-845C-9202085FE6B6}">
      <dsp:nvSpPr>
        <dsp:cNvPr id="0" name=""/>
        <dsp:cNvSpPr/>
      </dsp:nvSpPr>
      <dsp:spPr>
        <a:xfrm>
          <a:off x="0" y="630075"/>
          <a:ext cx="8712968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6CFA432-E1F7-48EB-A1EA-441DB8B808CA}">
      <dsp:nvSpPr>
        <dsp:cNvPr id="0" name=""/>
        <dsp:cNvSpPr/>
      </dsp:nvSpPr>
      <dsp:spPr>
        <a:xfrm>
          <a:off x="414376" y="66088"/>
          <a:ext cx="8295643" cy="102246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shade val="50000"/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1">
              <a:shade val="5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Elaborar y cumplir con un manual de procedimientos avalado por el CE, CI o CNFV.</a:t>
          </a:r>
          <a:endParaRPr lang="es-MX" sz="1800" kern="1200" dirty="0"/>
        </a:p>
      </dsp:txBody>
      <dsp:txXfrm>
        <a:off x="464288" y="116000"/>
        <a:ext cx="8195819" cy="922636"/>
      </dsp:txXfrm>
    </dsp:sp>
    <dsp:sp modelId="{54F6D653-6B64-4F35-8D7A-E416B435E865}">
      <dsp:nvSpPr>
        <dsp:cNvPr id="0" name=""/>
        <dsp:cNvSpPr/>
      </dsp:nvSpPr>
      <dsp:spPr>
        <a:xfrm>
          <a:off x="0" y="2293820"/>
          <a:ext cx="8712968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180719"/>
              <a:satOff val="-3780"/>
              <a:lumOff val="21031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F5D2059-3D74-42DA-A6B6-F6A257438E3D}">
      <dsp:nvSpPr>
        <dsp:cNvPr id="0" name=""/>
        <dsp:cNvSpPr/>
      </dsp:nvSpPr>
      <dsp:spPr>
        <a:xfrm>
          <a:off x="429266" y="1563749"/>
          <a:ext cx="8280273" cy="117287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80719"/>
                <a:satOff val="-3780"/>
                <a:lumOff val="21031"/>
                <a:alphaOff val="0"/>
                <a:tint val="60000"/>
                <a:satMod val="160000"/>
              </a:schemeClr>
            </a:gs>
            <a:gs pos="46000">
              <a:schemeClr val="accent1">
                <a:shade val="50000"/>
                <a:hueOff val="180719"/>
                <a:satOff val="-3780"/>
                <a:lumOff val="21031"/>
                <a:alphaOff val="0"/>
                <a:tint val="86000"/>
                <a:satMod val="160000"/>
              </a:schemeClr>
            </a:gs>
            <a:gs pos="100000">
              <a:schemeClr val="accent1">
                <a:shade val="50000"/>
                <a:hueOff val="180719"/>
                <a:satOff val="-3780"/>
                <a:lumOff val="21031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1">
              <a:shade val="50000"/>
              <a:hueOff val="180719"/>
              <a:satOff val="-3780"/>
              <a:lumOff val="21031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Incentivar y promover la calidad de la notificación con los profesionales de la salud en su ámbito correspondiente.</a:t>
          </a:r>
          <a:endParaRPr lang="es-MX" sz="1800" kern="1200" dirty="0"/>
        </a:p>
      </dsp:txBody>
      <dsp:txXfrm>
        <a:off x="486521" y="1621004"/>
        <a:ext cx="8165763" cy="1058360"/>
      </dsp:txXfrm>
    </dsp:sp>
    <dsp:sp modelId="{C72C796C-ADB9-484B-A429-0B9EA63D8D01}">
      <dsp:nvSpPr>
        <dsp:cNvPr id="0" name=""/>
        <dsp:cNvSpPr/>
      </dsp:nvSpPr>
      <dsp:spPr>
        <a:xfrm>
          <a:off x="0" y="4009799"/>
          <a:ext cx="8712968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361437"/>
              <a:satOff val="-7560"/>
              <a:lumOff val="42063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02706FB-781E-41CF-AC81-A348B45CE8E7}">
      <dsp:nvSpPr>
        <dsp:cNvPr id="0" name=""/>
        <dsp:cNvSpPr/>
      </dsp:nvSpPr>
      <dsp:spPr>
        <a:xfrm>
          <a:off x="414801" y="3211820"/>
          <a:ext cx="8296030" cy="1240778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361437"/>
                <a:satOff val="-7560"/>
                <a:lumOff val="42063"/>
                <a:alphaOff val="0"/>
                <a:tint val="60000"/>
                <a:satMod val="160000"/>
              </a:schemeClr>
            </a:gs>
            <a:gs pos="46000">
              <a:schemeClr val="accent1">
                <a:shade val="50000"/>
                <a:hueOff val="361437"/>
                <a:satOff val="-7560"/>
                <a:lumOff val="42063"/>
                <a:alphaOff val="0"/>
                <a:tint val="86000"/>
                <a:satMod val="160000"/>
              </a:schemeClr>
            </a:gs>
            <a:gs pos="100000">
              <a:schemeClr val="accent1">
                <a:shade val="50000"/>
                <a:hueOff val="361437"/>
                <a:satOff val="-7560"/>
                <a:lumOff val="42063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1">
              <a:shade val="50000"/>
              <a:hueOff val="361437"/>
              <a:satOff val="-7560"/>
              <a:lumOff val="42063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Conservar todos los datos concernientes a la recolección y documentación del informe. Cualquier información incluyendo la verbal debe estar escrita, fechada y archivada.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475371" y="3272390"/>
        <a:ext cx="8174890" cy="1119638"/>
      </dsp:txXfrm>
    </dsp:sp>
    <dsp:sp modelId="{D51C251A-8AC0-4767-879A-AF95351231B3}">
      <dsp:nvSpPr>
        <dsp:cNvPr id="0" name=""/>
        <dsp:cNvSpPr/>
      </dsp:nvSpPr>
      <dsp:spPr>
        <a:xfrm>
          <a:off x="0" y="5370599"/>
          <a:ext cx="8712968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180719"/>
              <a:satOff val="-3780"/>
              <a:lumOff val="21031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A012968-B5D4-4270-A2FC-FE35B8440EF6}">
      <dsp:nvSpPr>
        <dsp:cNvPr id="0" name=""/>
        <dsp:cNvSpPr/>
      </dsp:nvSpPr>
      <dsp:spPr>
        <a:xfrm>
          <a:off x="414801" y="4927799"/>
          <a:ext cx="8296030" cy="88560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80719"/>
                <a:satOff val="-3780"/>
                <a:lumOff val="21031"/>
                <a:alphaOff val="0"/>
                <a:tint val="60000"/>
                <a:satMod val="160000"/>
              </a:schemeClr>
            </a:gs>
            <a:gs pos="46000">
              <a:schemeClr val="accent1">
                <a:shade val="50000"/>
                <a:hueOff val="180719"/>
                <a:satOff val="-3780"/>
                <a:lumOff val="21031"/>
                <a:alphaOff val="0"/>
                <a:tint val="86000"/>
                <a:satMod val="160000"/>
              </a:schemeClr>
            </a:gs>
            <a:gs pos="100000">
              <a:schemeClr val="accent1">
                <a:shade val="50000"/>
                <a:hueOff val="180719"/>
                <a:satOff val="-3780"/>
                <a:lumOff val="21031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1">
              <a:shade val="50000"/>
              <a:hueOff val="180719"/>
              <a:satOff val="-3780"/>
              <a:lumOff val="21031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 </a:t>
          </a:r>
          <a:r>
            <a:rPr lang="es-MX" sz="1700" kern="1200" dirty="0" smtClean="0"/>
            <a:t>Garantizar la confidencialidad y la privacidad de la identidad de los pacientes y notificadores, verificar la seguridad del almacenamiento y transmisión de datos, especialmente los de computadora.</a:t>
          </a:r>
          <a:endParaRPr lang="es-MX" sz="1700" kern="1200" dirty="0"/>
        </a:p>
      </dsp:txBody>
      <dsp:txXfrm>
        <a:off x="458032" y="4971030"/>
        <a:ext cx="8209568" cy="79913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8723A0-BD6D-4122-A5F4-57FAEA106B13}">
      <dsp:nvSpPr>
        <dsp:cNvPr id="0" name=""/>
        <dsp:cNvSpPr/>
      </dsp:nvSpPr>
      <dsp:spPr>
        <a:xfrm>
          <a:off x="0" y="866016"/>
          <a:ext cx="8604448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528EA03-1698-4D67-98A5-74729C72B8B0}">
      <dsp:nvSpPr>
        <dsp:cNvPr id="0" name=""/>
        <dsp:cNvSpPr/>
      </dsp:nvSpPr>
      <dsp:spPr>
        <a:xfrm>
          <a:off x="409635" y="99102"/>
          <a:ext cx="8192703" cy="1150673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shade val="80000"/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1">
              <a:shade val="8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659" tIns="0" rIns="227659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Realizar actividades de retroalimentación al CE, CI o CNFV según corresponda y a los notificadores, de las medidas administrativas relacionadas con la seguridad de los medicamentos.</a:t>
          </a:r>
          <a:endParaRPr lang="es-MX" sz="1800" kern="1200" dirty="0"/>
        </a:p>
      </dsp:txBody>
      <dsp:txXfrm>
        <a:off x="465806" y="155273"/>
        <a:ext cx="8080361" cy="1038331"/>
      </dsp:txXfrm>
    </dsp:sp>
    <dsp:sp modelId="{B5B5EDA0-A4DA-475B-A53C-CEFCC4F8957E}">
      <dsp:nvSpPr>
        <dsp:cNvPr id="0" name=""/>
        <dsp:cNvSpPr/>
      </dsp:nvSpPr>
      <dsp:spPr>
        <a:xfrm>
          <a:off x="0" y="2578035"/>
          <a:ext cx="8604448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102082"/>
              <a:satOff val="-1464"/>
              <a:lumOff val="8538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507F94C-10FF-4A24-988C-ABEEC5459CD2}">
      <dsp:nvSpPr>
        <dsp:cNvPr id="0" name=""/>
        <dsp:cNvSpPr/>
      </dsp:nvSpPr>
      <dsp:spPr>
        <a:xfrm>
          <a:off x="409215" y="1661616"/>
          <a:ext cx="8192321" cy="1300178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02082"/>
                <a:satOff val="-1464"/>
                <a:lumOff val="8538"/>
                <a:alphaOff val="0"/>
                <a:tint val="60000"/>
                <a:satMod val="160000"/>
              </a:schemeClr>
            </a:gs>
            <a:gs pos="46000">
              <a:schemeClr val="accent1">
                <a:shade val="80000"/>
                <a:hueOff val="102082"/>
                <a:satOff val="-1464"/>
                <a:lumOff val="8538"/>
                <a:alphaOff val="0"/>
                <a:tint val="86000"/>
                <a:satMod val="160000"/>
              </a:schemeClr>
            </a:gs>
            <a:gs pos="100000">
              <a:schemeClr val="accent1">
                <a:shade val="80000"/>
                <a:hueOff val="102082"/>
                <a:satOff val="-1464"/>
                <a:lumOff val="8538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1">
              <a:shade val="80000"/>
              <a:hueOff val="102082"/>
              <a:satOff val="-1464"/>
              <a:lumOff val="8538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659" tIns="0" rIns="227659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smtClean="0"/>
            <a:t>Participar coordinadamente con el CE, CI o CNFV según corresponda en apego a las disposiciones que éste establezca.</a:t>
          </a:r>
          <a:endParaRPr lang="es-MX" sz="1800" kern="1200" dirty="0"/>
        </a:p>
      </dsp:txBody>
      <dsp:txXfrm>
        <a:off x="472684" y="1725085"/>
        <a:ext cx="8065383" cy="1173240"/>
      </dsp:txXfrm>
    </dsp:sp>
    <dsp:sp modelId="{A1FDF75D-45A0-489C-82D6-7A6C5161FB02}">
      <dsp:nvSpPr>
        <dsp:cNvPr id="0" name=""/>
        <dsp:cNvSpPr/>
      </dsp:nvSpPr>
      <dsp:spPr>
        <a:xfrm>
          <a:off x="0" y="4155185"/>
          <a:ext cx="8604448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204164"/>
              <a:satOff val="-2928"/>
              <a:lumOff val="17077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54EEC81-D1FB-4E29-A8D8-05BDE7DD7871}">
      <dsp:nvSpPr>
        <dsp:cNvPr id="0" name=""/>
        <dsp:cNvSpPr/>
      </dsp:nvSpPr>
      <dsp:spPr>
        <a:xfrm>
          <a:off x="427059" y="3347539"/>
          <a:ext cx="8177386" cy="116531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204164"/>
                <a:satOff val="-2928"/>
                <a:lumOff val="17077"/>
                <a:alphaOff val="0"/>
                <a:tint val="60000"/>
                <a:satMod val="160000"/>
              </a:schemeClr>
            </a:gs>
            <a:gs pos="46000">
              <a:schemeClr val="accent1">
                <a:shade val="80000"/>
                <a:hueOff val="204164"/>
                <a:satOff val="-2928"/>
                <a:lumOff val="17077"/>
                <a:alphaOff val="0"/>
                <a:tint val="86000"/>
                <a:satMod val="160000"/>
              </a:schemeClr>
            </a:gs>
            <a:gs pos="100000">
              <a:schemeClr val="accent1">
                <a:shade val="80000"/>
                <a:hueOff val="204164"/>
                <a:satOff val="-2928"/>
                <a:lumOff val="17077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1">
              <a:shade val="80000"/>
              <a:hueOff val="204164"/>
              <a:satOff val="-2928"/>
              <a:lumOff val="17077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659" tIns="0" rIns="227659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smtClean="0"/>
            <a:t>Implementar y coordinar un comité de Farmacovigilancia dentro del Hospital correspondiente. </a:t>
          </a:r>
          <a:endParaRPr lang="es-MX" sz="1800" kern="1200" dirty="0"/>
        </a:p>
      </dsp:txBody>
      <dsp:txXfrm>
        <a:off x="483945" y="3404425"/>
        <a:ext cx="8063614" cy="1051538"/>
      </dsp:txXfrm>
    </dsp:sp>
    <dsp:sp modelId="{EA8B1DA7-A6BB-4CA0-A318-BFC142365B38}">
      <dsp:nvSpPr>
        <dsp:cNvPr id="0" name=""/>
        <dsp:cNvSpPr/>
      </dsp:nvSpPr>
      <dsp:spPr>
        <a:xfrm>
          <a:off x="0" y="5699033"/>
          <a:ext cx="8604448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306246"/>
              <a:satOff val="-4392"/>
              <a:lumOff val="25615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1E8A254-E81C-482B-9E3C-90EAD689207A}">
      <dsp:nvSpPr>
        <dsp:cNvPr id="0" name=""/>
        <dsp:cNvSpPr/>
      </dsp:nvSpPr>
      <dsp:spPr>
        <a:xfrm>
          <a:off x="409635" y="4950785"/>
          <a:ext cx="8192703" cy="1132007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tint val="60000"/>
                <a:satMod val="160000"/>
              </a:schemeClr>
            </a:gs>
            <a:gs pos="46000">
              <a:schemeClr val="accent1">
                <a:shade val="80000"/>
                <a:hueOff val="306246"/>
                <a:satOff val="-4392"/>
                <a:lumOff val="25615"/>
                <a:alphaOff val="0"/>
                <a:tint val="86000"/>
                <a:satMod val="16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  <a:contourClr>
            <a:schemeClr val="accent1">
              <a:shade val="80000"/>
              <a:hueOff val="306246"/>
              <a:satOff val="-4392"/>
              <a:lumOff val="25615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659" tIns="0" rIns="227659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Permitir que los investigadores con los que cuenta el Hospital participen en los estudios clínicos y brindar las condiciones necesarias para el desarrollo de los mismos.</a:t>
          </a:r>
          <a:r>
            <a:rPr lang="es-MX" sz="1800" kern="1200" dirty="0" smtClean="0"/>
            <a:t> </a:t>
          </a:r>
          <a:endParaRPr lang="es-MX" sz="1800" kern="1200" dirty="0"/>
        </a:p>
      </dsp:txBody>
      <dsp:txXfrm>
        <a:off x="464895" y="5006045"/>
        <a:ext cx="8082183" cy="102148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1713A9-24D0-424A-A21F-0297437A39C0}">
      <dsp:nvSpPr>
        <dsp:cNvPr id="0" name=""/>
        <dsp:cNvSpPr/>
      </dsp:nvSpPr>
      <dsp:spPr>
        <a:xfrm>
          <a:off x="0" y="457604"/>
          <a:ext cx="8784976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0B1A03-57DA-4079-92AB-8066C9891B3A}">
      <dsp:nvSpPr>
        <dsp:cNvPr id="0" name=""/>
        <dsp:cNvSpPr/>
      </dsp:nvSpPr>
      <dsp:spPr>
        <a:xfrm>
          <a:off x="418230" y="694518"/>
          <a:ext cx="8364592" cy="722485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Solicitar el aval del Comité de ética, cuando se necesite, para estudios clínicos. </a:t>
          </a:r>
          <a:endParaRPr lang="es-MX" sz="1800" kern="1200" dirty="0"/>
        </a:p>
      </dsp:txBody>
      <dsp:txXfrm>
        <a:off x="453499" y="729787"/>
        <a:ext cx="8294054" cy="651947"/>
      </dsp:txXfrm>
    </dsp:sp>
    <dsp:sp modelId="{658A9285-1AC7-4425-BB4B-532A3CD66878}">
      <dsp:nvSpPr>
        <dsp:cNvPr id="0" name=""/>
        <dsp:cNvSpPr/>
      </dsp:nvSpPr>
      <dsp:spPr>
        <a:xfrm>
          <a:off x="0" y="2351988"/>
          <a:ext cx="8784976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3E8674-F8B0-45D1-92D7-741259719C70}">
      <dsp:nvSpPr>
        <dsp:cNvPr id="0" name=""/>
        <dsp:cNvSpPr/>
      </dsp:nvSpPr>
      <dsp:spPr>
        <a:xfrm>
          <a:off x="418230" y="2446604"/>
          <a:ext cx="8364592" cy="864783"/>
        </a:xfrm>
        <a:prstGeom prst="roundRect">
          <a:avLst/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Otorgar las facilidades para que el patrocinador del estudio clínico pueda darle seguimiento de acuerdo al protocolo aprobado. </a:t>
          </a:r>
          <a:endParaRPr lang="es-MX" sz="1800" kern="1200" dirty="0"/>
        </a:p>
      </dsp:txBody>
      <dsp:txXfrm>
        <a:off x="460445" y="2488819"/>
        <a:ext cx="8280162" cy="780353"/>
      </dsp:txXfrm>
    </dsp:sp>
    <dsp:sp modelId="{68728B70-3D28-4B4F-A481-48B24DCF7225}">
      <dsp:nvSpPr>
        <dsp:cNvPr id="0" name=""/>
        <dsp:cNvSpPr/>
      </dsp:nvSpPr>
      <dsp:spPr>
        <a:xfrm>
          <a:off x="0" y="4313107"/>
          <a:ext cx="8784976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DC26AB-4006-4956-90EE-BA090891B2EA}">
      <dsp:nvSpPr>
        <dsp:cNvPr id="0" name=""/>
        <dsp:cNvSpPr/>
      </dsp:nvSpPr>
      <dsp:spPr>
        <a:xfrm>
          <a:off x="439248" y="4340988"/>
          <a:ext cx="8320558" cy="931519"/>
        </a:xfrm>
        <a:prstGeom prst="roundRect">
          <a:avLst/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Participar en los estudio fase IV que el CNFV le solicite.</a:t>
          </a:r>
          <a:endParaRPr lang="es-MX" sz="1800" kern="1200" dirty="0"/>
        </a:p>
      </dsp:txBody>
      <dsp:txXfrm>
        <a:off x="484721" y="4386461"/>
        <a:ext cx="8229612" cy="8405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3DB7CC-98B7-4F38-8875-C1CD8245EDF6}">
      <dsp:nvSpPr>
        <dsp:cNvPr id="0" name=""/>
        <dsp:cNvSpPr/>
      </dsp:nvSpPr>
      <dsp:spPr>
        <a:xfrm>
          <a:off x="2904388" y="0"/>
          <a:ext cx="2347954" cy="2348312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2599B50-B86F-4A07-9166-34EB975348BE}">
      <dsp:nvSpPr>
        <dsp:cNvPr id="0" name=""/>
        <dsp:cNvSpPr/>
      </dsp:nvSpPr>
      <dsp:spPr>
        <a:xfrm>
          <a:off x="2223333" y="847811"/>
          <a:ext cx="3760170" cy="652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Detección y estudio de las reacciones adversas.</a:t>
          </a:r>
          <a:endParaRPr lang="es-MX" sz="1800" kern="1200" dirty="0"/>
        </a:p>
      </dsp:txBody>
      <dsp:txXfrm>
        <a:off x="2223333" y="847811"/>
        <a:ext cx="3760170" cy="652200"/>
      </dsp:txXfrm>
    </dsp:sp>
    <dsp:sp modelId="{D02CB5A5-3381-4971-ADFB-BFFBB646866E}">
      <dsp:nvSpPr>
        <dsp:cNvPr id="0" name=""/>
        <dsp:cNvSpPr/>
      </dsp:nvSpPr>
      <dsp:spPr>
        <a:xfrm>
          <a:off x="2252252" y="1349279"/>
          <a:ext cx="2347954" cy="2348312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3A257EF-AC33-4490-9A46-206ED3D645EF}">
      <dsp:nvSpPr>
        <dsp:cNvPr id="0" name=""/>
        <dsp:cNvSpPr/>
      </dsp:nvSpPr>
      <dsp:spPr>
        <a:xfrm>
          <a:off x="2773872" y="2204896"/>
          <a:ext cx="1304713" cy="652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Evaluación de riesgo.</a:t>
          </a:r>
          <a:endParaRPr lang="es-MX" sz="1800" kern="1200" dirty="0"/>
        </a:p>
      </dsp:txBody>
      <dsp:txXfrm>
        <a:off x="2773872" y="2204896"/>
        <a:ext cx="1304713" cy="652200"/>
      </dsp:txXfrm>
    </dsp:sp>
    <dsp:sp modelId="{28EE72B2-E7E0-4F9E-A139-00B97B768612}">
      <dsp:nvSpPr>
        <dsp:cNvPr id="0" name=""/>
        <dsp:cNvSpPr/>
      </dsp:nvSpPr>
      <dsp:spPr>
        <a:xfrm>
          <a:off x="3071500" y="2860023"/>
          <a:ext cx="2017256" cy="2018065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F4730A6-A77A-4242-9968-CBCC809B40D5}">
      <dsp:nvSpPr>
        <dsp:cNvPr id="0" name=""/>
        <dsp:cNvSpPr/>
      </dsp:nvSpPr>
      <dsp:spPr>
        <a:xfrm>
          <a:off x="3182892" y="3563931"/>
          <a:ext cx="1791827" cy="652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Evaluación de efectividad.</a:t>
          </a:r>
          <a:endParaRPr lang="es-MX" sz="1800" kern="1200" dirty="0"/>
        </a:p>
      </dsp:txBody>
      <dsp:txXfrm>
        <a:off x="3182892" y="3563931"/>
        <a:ext cx="1791827" cy="6522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3DB7CC-98B7-4F38-8875-C1CD8245EDF6}">
      <dsp:nvSpPr>
        <dsp:cNvPr id="0" name=""/>
        <dsp:cNvSpPr/>
      </dsp:nvSpPr>
      <dsp:spPr>
        <a:xfrm>
          <a:off x="2450730" y="0"/>
          <a:ext cx="3251153" cy="325124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599B50-B86F-4A07-9166-34EB975348BE}">
      <dsp:nvSpPr>
        <dsp:cNvPr id="0" name=""/>
        <dsp:cNvSpPr/>
      </dsp:nvSpPr>
      <dsp:spPr>
        <a:xfrm>
          <a:off x="1500425" y="1177082"/>
          <a:ext cx="5227606" cy="906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Evaluación riesgo-beneficio. </a:t>
          </a:r>
          <a:endParaRPr lang="es-MX" sz="1800" kern="1200" dirty="0"/>
        </a:p>
      </dsp:txBody>
      <dsp:txXfrm>
        <a:off x="1500425" y="1177082"/>
        <a:ext cx="5227606" cy="906836"/>
      </dsp:txXfrm>
    </dsp:sp>
    <dsp:sp modelId="{41EB7BF6-7DBA-485D-90F3-8D5640B9B126}">
      <dsp:nvSpPr>
        <dsp:cNvPr id="0" name=""/>
        <dsp:cNvSpPr/>
      </dsp:nvSpPr>
      <dsp:spPr>
        <a:xfrm>
          <a:off x="1779615" y="2083919"/>
          <a:ext cx="2792988" cy="2794169"/>
        </a:xfrm>
        <a:prstGeom prst="blockArc">
          <a:avLst>
            <a:gd name="adj1" fmla="val 0"/>
            <a:gd name="adj2" fmla="val 18900000"/>
            <a:gd name="adj3" fmla="val 127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537E50-966C-4C4A-ACC0-D55A7788A7CE}">
      <dsp:nvSpPr>
        <dsp:cNvPr id="0" name=""/>
        <dsp:cNvSpPr/>
      </dsp:nvSpPr>
      <dsp:spPr>
        <a:xfrm>
          <a:off x="2261832" y="3048805"/>
          <a:ext cx="1813887" cy="906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Diseminación de la información y educación.</a:t>
          </a:r>
          <a:endParaRPr lang="es-MX" sz="1800" kern="1200" dirty="0"/>
        </a:p>
      </dsp:txBody>
      <dsp:txXfrm>
        <a:off x="2261832" y="3048805"/>
        <a:ext cx="1813887" cy="9068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FEA77A-19BA-49FF-80ED-D11D57345132}">
      <dsp:nvSpPr>
        <dsp:cNvPr id="0" name=""/>
        <dsp:cNvSpPr/>
      </dsp:nvSpPr>
      <dsp:spPr>
        <a:xfrm>
          <a:off x="4525" y="498840"/>
          <a:ext cx="3937710" cy="984427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Instituciones y organismos del Sistema Nacional de Salud.</a:t>
          </a:r>
          <a:endParaRPr lang="es-MX" sz="2000" kern="1200" dirty="0"/>
        </a:p>
      </dsp:txBody>
      <dsp:txXfrm>
        <a:off x="33358" y="527673"/>
        <a:ext cx="3880044" cy="926761"/>
      </dsp:txXfrm>
    </dsp:sp>
    <dsp:sp modelId="{6B083555-7078-4781-B00C-80F424BBF4D4}">
      <dsp:nvSpPr>
        <dsp:cNvPr id="0" name=""/>
        <dsp:cNvSpPr/>
      </dsp:nvSpPr>
      <dsp:spPr>
        <a:xfrm rot="5400000">
          <a:off x="1887243" y="1569405"/>
          <a:ext cx="172274" cy="17227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03F958-1DE5-451E-A8CC-162A2148E888}">
      <dsp:nvSpPr>
        <dsp:cNvPr id="0" name=""/>
        <dsp:cNvSpPr/>
      </dsp:nvSpPr>
      <dsp:spPr>
        <a:xfrm>
          <a:off x="4525" y="1827818"/>
          <a:ext cx="3937710" cy="98442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Profesionales de la salud.</a:t>
          </a:r>
          <a:endParaRPr lang="es-MX" sz="1900" kern="1200" dirty="0"/>
        </a:p>
      </dsp:txBody>
      <dsp:txXfrm>
        <a:off x="33358" y="1856651"/>
        <a:ext cx="3880044" cy="926761"/>
      </dsp:txXfrm>
    </dsp:sp>
    <dsp:sp modelId="{A134AE0A-E3B9-4232-9530-AD7F548ECDC3}">
      <dsp:nvSpPr>
        <dsp:cNvPr id="0" name=""/>
        <dsp:cNvSpPr/>
      </dsp:nvSpPr>
      <dsp:spPr>
        <a:xfrm rot="5400000">
          <a:off x="1887243" y="2898383"/>
          <a:ext cx="172274" cy="17227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shade val="90000"/>
            <a:hueOff val="187556"/>
            <a:satOff val="-3464"/>
            <a:lumOff val="160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A6F896-3858-492E-AE35-F98031ABC3FE}">
      <dsp:nvSpPr>
        <dsp:cNvPr id="0" name=""/>
        <dsp:cNvSpPr/>
      </dsp:nvSpPr>
      <dsp:spPr>
        <a:xfrm>
          <a:off x="4525" y="3156795"/>
          <a:ext cx="3937710" cy="98442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Centros de investigación clínica. </a:t>
          </a:r>
          <a:endParaRPr lang="es-MX" sz="1900" kern="1200" dirty="0"/>
        </a:p>
      </dsp:txBody>
      <dsp:txXfrm>
        <a:off x="33358" y="3185628"/>
        <a:ext cx="3880044" cy="926761"/>
      </dsp:txXfrm>
    </dsp:sp>
    <dsp:sp modelId="{AC05BE82-26BD-4479-92B4-145DBC242FC4}">
      <dsp:nvSpPr>
        <dsp:cNvPr id="0" name=""/>
        <dsp:cNvSpPr/>
      </dsp:nvSpPr>
      <dsp:spPr>
        <a:xfrm>
          <a:off x="4493515" y="498840"/>
          <a:ext cx="3937710" cy="984427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361437"/>
            <a:satOff val="-7560"/>
            <a:lumOff val="420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</a:rPr>
            <a:t>Titulares del registro sanitario.</a:t>
          </a:r>
          <a:endParaRPr lang="es-MX" sz="2000" kern="1200" dirty="0">
            <a:solidFill>
              <a:schemeClr val="tx1"/>
            </a:solidFill>
          </a:endParaRPr>
        </a:p>
      </dsp:txBody>
      <dsp:txXfrm>
        <a:off x="4522348" y="527673"/>
        <a:ext cx="3880044" cy="926761"/>
      </dsp:txXfrm>
    </dsp:sp>
    <dsp:sp modelId="{F66702BF-5996-4DAF-ABDB-2DC9CA551D96}">
      <dsp:nvSpPr>
        <dsp:cNvPr id="0" name=""/>
        <dsp:cNvSpPr/>
      </dsp:nvSpPr>
      <dsp:spPr>
        <a:xfrm rot="5400000">
          <a:off x="6376233" y="1569405"/>
          <a:ext cx="172274" cy="17227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shade val="90000"/>
            <a:hueOff val="375112"/>
            <a:satOff val="-6927"/>
            <a:lumOff val="3212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C4EFF2-D116-481D-BCFC-B02E4FA07762}">
      <dsp:nvSpPr>
        <dsp:cNvPr id="0" name=""/>
        <dsp:cNvSpPr/>
      </dsp:nvSpPr>
      <dsp:spPr>
        <a:xfrm>
          <a:off x="4493515" y="1827818"/>
          <a:ext cx="3937710" cy="98442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Distribuidores y comercializadores de los medicamentos.</a:t>
          </a:r>
          <a:endParaRPr lang="es-MX" sz="1900" kern="1200" dirty="0"/>
        </a:p>
      </dsp:txBody>
      <dsp:txXfrm>
        <a:off x="4522348" y="1856651"/>
        <a:ext cx="3880044" cy="926761"/>
      </dsp:txXfrm>
    </dsp:sp>
    <dsp:sp modelId="{F82BC4D7-F1C5-4B80-A763-041124704959}">
      <dsp:nvSpPr>
        <dsp:cNvPr id="0" name=""/>
        <dsp:cNvSpPr/>
      </dsp:nvSpPr>
      <dsp:spPr>
        <a:xfrm rot="5400000">
          <a:off x="6376233" y="2898383"/>
          <a:ext cx="172274" cy="17227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shade val="90000"/>
            <a:hueOff val="187556"/>
            <a:satOff val="-3464"/>
            <a:lumOff val="160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D2E417-8778-4205-A86F-479182B5A723}">
      <dsp:nvSpPr>
        <dsp:cNvPr id="0" name=""/>
        <dsp:cNvSpPr/>
      </dsp:nvSpPr>
      <dsp:spPr>
        <a:xfrm>
          <a:off x="4493515" y="3156795"/>
          <a:ext cx="3937710" cy="98442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Vacunas, remedios herbolarios, que se utilicen en el tratamiento de seres humanos.</a:t>
          </a:r>
          <a:endParaRPr lang="es-MX" sz="1900" kern="1200" dirty="0"/>
        </a:p>
      </dsp:txBody>
      <dsp:txXfrm>
        <a:off x="4522348" y="3185628"/>
        <a:ext cx="3880044" cy="92676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983E6D-9B9A-469B-B009-CE3853D120BB}">
      <dsp:nvSpPr>
        <dsp:cNvPr id="0" name=""/>
        <dsp:cNvSpPr/>
      </dsp:nvSpPr>
      <dsp:spPr>
        <a:xfrm>
          <a:off x="-1153135" y="148867"/>
          <a:ext cx="7717595" cy="701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b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Leves </a:t>
          </a:r>
          <a:endParaRPr lang="es-MX" sz="2800" kern="1200" dirty="0"/>
        </a:p>
      </dsp:txBody>
      <dsp:txXfrm>
        <a:off x="-1153135" y="148867"/>
        <a:ext cx="7717595" cy="701599"/>
      </dsp:txXfrm>
    </dsp:sp>
    <dsp:sp modelId="{69582694-6FD5-4DE5-974A-BB5234CCEBE8}">
      <dsp:nvSpPr>
        <dsp:cNvPr id="0" name=""/>
        <dsp:cNvSpPr/>
      </dsp:nvSpPr>
      <dsp:spPr>
        <a:xfrm>
          <a:off x="-1153135" y="850466"/>
          <a:ext cx="2548203" cy="1429184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3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973795-D2F6-46DB-9215-6DE8005762E7}">
      <dsp:nvSpPr>
        <dsp:cNvPr id="0" name=""/>
        <dsp:cNvSpPr/>
      </dsp:nvSpPr>
      <dsp:spPr>
        <a:xfrm>
          <a:off x="-68384" y="850466"/>
          <a:ext cx="2548203" cy="1429184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3">
                <a:hueOff val="865405"/>
                <a:satOff val="-1298"/>
                <a:lumOff val="-211"/>
                <a:alphaOff val="0"/>
                <a:tint val="60000"/>
                <a:satMod val="160000"/>
              </a:schemeClr>
            </a:gs>
            <a:gs pos="46000">
              <a:schemeClr val="accent3">
                <a:hueOff val="865405"/>
                <a:satOff val="-1298"/>
                <a:lumOff val="-211"/>
                <a:alphaOff val="0"/>
                <a:tint val="86000"/>
                <a:satMod val="160000"/>
              </a:schemeClr>
            </a:gs>
            <a:gs pos="100000">
              <a:schemeClr val="accent3">
                <a:hueOff val="865405"/>
                <a:satOff val="-1298"/>
                <a:lumOff val="-211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BFC37B9-89E3-4EF9-87CD-5C1E0EC8CB87}">
      <dsp:nvSpPr>
        <dsp:cNvPr id="0" name=""/>
        <dsp:cNvSpPr/>
      </dsp:nvSpPr>
      <dsp:spPr>
        <a:xfrm>
          <a:off x="1017224" y="850466"/>
          <a:ext cx="2548203" cy="1429184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3">
                <a:hueOff val="1730810"/>
                <a:satOff val="-2597"/>
                <a:lumOff val="-422"/>
                <a:alphaOff val="0"/>
                <a:tint val="60000"/>
                <a:satMod val="160000"/>
              </a:schemeClr>
            </a:gs>
            <a:gs pos="46000">
              <a:schemeClr val="accent3">
                <a:hueOff val="1730810"/>
                <a:satOff val="-2597"/>
                <a:lumOff val="-422"/>
                <a:alphaOff val="0"/>
                <a:tint val="86000"/>
                <a:satMod val="160000"/>
              </a:schemeClr>
            </a:gs>
            <a:gs pos="100000">
              <a:schemeClr val="accent3">
                <a:hueOff val="1730810"/>
                <a:satOff val="-2597"/>
                <a:lumOff val="-422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B28EBE-1E21-4B49-AEBE-8077B3ED804E}">
      <dsp:nvSpPr>
        <dsp:cNvPr id="0" name=""/>
        <dsp:cNvSpPr/>
      </dsp:nvSpPr>
      <dsp:spPr>
        <a:xfrm>
          <a:off x="2101974" y="850466"/>
          <a:ext cx="2548203" cy="1429184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3">
                <a:hueOff val="2596215"/>
                <a:satOff val="-3895"/>
                <a:lumOff val="-633"/>
                <a:alphaOff val="0"/>
                <a:tint val="60000"/>
                <a:satMod val="160000"/>
              </a:schemeClr>
            </a:gs>
            <a:gs pos="46000">
              <a:schemeClr val="accent3">
                <a:hueOff val="2596215"/>
                <a:satOff val="-3895"/>
                <a:lumOff val="-633"/>
                <a:alphaOff val="0"/>
                <a:tint val="86000"/>
                <a:satMod val="160000"/>
              </a:schemeClr>
            </a:gs>
            <a:gs pos="100000">
              <a:schemeClr val="accent3">
                <a:hueOff val="2596215"/>
                <a:satOff val="-3895"/>
                <a:lumOff val="-633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6C0D84-5C09-45C1-8CB7-003543A348BF}">
      <dsp:nvSpPr>
        <dsp:cNvPr id="0" name=""/>
        <dsp:cNvSpPr/>
      </dsp:nvSpPr>
      <dsp:spPr>
        <a:xfrm>
          <a:off x="3187583" y="850466"/>
          <a:ext cx="2548203" cy="1429184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3">
                <a:hueOff val="3461620"/>
                <a:satOff val="-5194"/>
                <a:lumOff val="-845"/>
                <a:alphaOff val="0"/>
                <a:tint val="60000"/>
                <a:satMod val="160000"/>
              </a:schemeClr>
            </a:gs>
            <a:gs pos="46000">
              <a:schemeClr val="accent3">
                <a:hueOff val="3461620"/>
                <a:satOff val="-5194"/>
                <a:lumOff val="-845"/>
                <a:alphaOff val="0"/>
                <a:tint val="86000"/>
                <a:satMod val="160000"/>
              </a:schemeClr>
            </a:gs>
            <a:gs pos="100000">
              <a:schemeClr val="accent3">
                <a:hueOff val="3461620"/>
                <a:satOff val="-5194"/>
                <a:lumOff val="-845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6763A1-F148-47EC-A682-9E33424E20E6}">
      <dsp:nvSpPr>
        <dsp:cNvPr id="0" name=""/>
        <dsp:cNvSpPr/>
      </dsp:nvSpPr>
      <dsp:spPr>
        <a:xfrm>
          <a:off x="4272334" y="850466"/>
          <a:ext cx="2548203" cy="1429184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3">
                <a:hueOff val="4327024"/>
                <a:satOff val="-6492"/>
                <a:lumOff val="-1056"/>
                <a:alphaOff val="0"/>
                <a:tint val="60000"/>
                <a:satMod val="160000"/>
              </a:schemeClr>
            </a:gs>
            <a:gs pos="46000">
              <a:schemeClr val="accent3">
                <a:hueOff val="4327024"/>
                <a:satOff val="-6492"/>
                <a:lumOff val="-1056"/>
                <a:alphaOff val="0"/>
                <a:tint val="86000"/>
                <a:satMod val="160000"/>
              </a:schemeClr>
            </a:gs>
            <a:gs pos="100000">
              <a:schemeClr val="accent3">
                <a:hueOff val="4327024"/>
                <a:satOff val="-6492"/>
                <a:lumOff val="-1056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4F30CE-87FC-449F-9C5B-A13C6BD8E21F}">
      <dsp:nvSpPr>
        <dsp:cNvPr id="0" name=""/>
        <dsp:cNvSpPr/>
      </dsp:nvSpPr>
      <dsp:spPr>
        <a:xfrm>
          <a:off x="5357942" y="850466"/>
          <a:ext cx="2548203" cy="1429184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3">
                <a:hueOff val="5192429"/>
                <a:satOff val="-7791"/>
                <a:lumOff val="-1267"/>
                <a:alphaOff val="0"/>
                <a:tint val="60000"/>
                <a:satMod val="160000"/>
              </a:schemeClr>
            </a:gs>
            <a:gs pos="46000">
              <a:schemeClr val="accent3">
                <a:hueOff val="5192429"/>
                <a:satOff val="-7791"/>
                <a:lumOff val="-1267"/>
                <a:alphaOff val="0"/>
                <a:tint val="86000"/>
                <a:satMod val="160000"/>
              </a:schemeClr>
            </a:gs>
            <a:gs pos="100000">
              <a:schemeClr val="accent3">
                <a:hueOff val="5192429"/>
                <a:satOff val="-7791"/>
                <a:lumOff val="-1267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9AE0E5-320E-49F1-9740-D8CF092FE387}">
      <dsp:nvSpPr>
        <dsp:cNvPr id="0" name=""/>
        <dsp:cNvSpPr/>
      </dsp:nvSpPr>
      <dsp:spPr>
        <a:xfrm>
          <a:off x="-890309" y="994980"/>
          <a:ext cx="8151514" cy="11401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Se presentan con signos y síntomas fácilmente tolerados, no necesitan tratamiento, ni prolongan la hospitalización y no necesariamente requiere de la suspensión del medicamento.</a:t>
          </a:r>
          <a:endParaRPr lang="es-MX" sz="1800" kern="1200" dirty="0"/>
        </a:p>
      </dsp:txBody>
      <dsp:txXfrm>
        <a:off x="-890309" y="994980"/>
        <a:ext cx="8151514" cy="1140157"/>
      </dsp:txXfrm>
    </dsp:sp>
    <dsp:sp modelId="{F75F3BA7-C6BA-45D6-B694-839C0467E6DA}">
      <dsp:nvSpPr>
        <dsp:cNvPr id="0" name=""/>
        <dsp:cNvSpPr/>
      </dsp:nvSpPr>
      <dsp:spPr>
        <a:xfrm>
          <a:off x="-1153135" y="2378925"/>
          <a:ext cx="10889758" cy="701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b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Moderadas </a:t>
          </a:r>
          <a:endParaRPr lang="es-MX" sz="2800" kern="1200" dirty="0"/>
        </a:p>
      </dsp:txBody>
      <dsp:txXfrm>
        <a:off x="-1153135" y="2378925"/>
        <a:ext cx="10889758" cy="701599"/>
      </dsp:txXfrm>
    </dsp:sp>
    <dsp:sp modelId="{E4EA7EC8-755E-4B2E-9F43-558A06E7A5F2}">
      <dsp:nvSpPr>
        <dsp:cNvPr id="0" name=""/>
        <dsp:cNvSpPr/>
      </dsp:nvSpPr>
      <dsp:spPr>
        <a:xfrm>
          <a:off x="-1153135" y="3096345"/>
          <a:ext cx="2548203" cy="170751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3">
                <a:hueOff val="6057835"/>
                <a:satOff val="-9089"/>
                <a:lumOff val="-1478"/>
                <a:alphaOff val="0"/>
                <a:tint val="60000"/>
                <a:satMod val="160000"/>
              </a:schemeClr>
            </a:gs>
            <a:gs pos="46000">
              <a:schemeClr val="accent3">
                <a:hueOff val="6057835"/>
                <a:satOff val="-9089"/>
                <a:lumOff val="-1478"/>
                <a:alphaOff val="0"/>
                <a:tint val="86000"/>
                <a:satMod val="160000"/>
              </a:schemeClr>
            </a:gs>
            <a:gs pos="100000">
              <a:schemeClr val="accent3">
                <a:hueOff val="6057835"/>
                <a:satOff val="-9089"/>
                <a:lumOff val="-1478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1850A3-B286-45EF-BA8A-D765A6A21E43}">
      <dsp:nvSpPr>
        <dsp:cNvPr id="0" name=""/>
        <dsp:cNvSpPr/>
      </dsp:nvSpPr>
      <dsp:spPr>
        <a:xfrm>
          <a:off x="-68384" y="3096345"/>
          <a:ext cx="2548203" cy="170751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3">
                <a:hueOff val="6923239"/>
                <a:satOff val="-10388"/>
                <a:lumOff val="-1689"/>
                <a:alphaOff val="0"/>
                <a:tint val="60000"/>
                <a:satMod val="160000"/>
              </a:schemeClr>
            </a:gs>
            <a:gs pos="46000">
              <a:schemeClr val="accent3">
                <a:hueOff val="6923239"/>
                <a:satOff val="-10388"/>
                <a:lumOff val="-1689"/>
                <a:alphaOff val="0"/>
                <a:tint val="86000"/>
                <a:satMod val="160000"/>
              </a:schemeClr>
            </a:gs>
            <a:gs pos="100000">
              <a:schemeClr val="accent3">
                <a:hueOff val="6923239"/>
                <a:satOff val="-10388"/>
                <a:lumOff val="-1689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295FE2-FF50-431D-AECC-60DE2B3A2BFA}">
      <dsp:nvSpPr>
        <dsp:cNvPr id="0" name=""/>
        <dsp:cNvSpPr/>
      </dsp:nvSpPr>
      <dsp:spPr>
        <a:xfrm>
          <a:off x="1017224" y="3096345"/>
          <a:ext cx="2548203" cy="170751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3">
                <a:hueOff val="7788645"/>
                <a:satOff val="-11686"/>
                <a:lumOff val="-1900"/>
                <a:alphaOff val="0"/>
                <a:tint val="60000"/>
                <a:satMod val="160000"/>
              </a:schemeClr>
            </a:gs>
            <a:gs pos="46000">
              <a:schemeClr val="accent3">
                <a:hueOff val="7788645"/>
                <a:satOff val="-11686"/>
                <a:lumOff val="-1900"/>
                <a:alphaOff val="0"/>
                <a:tint val="86000"/>
                <a:satMod val="160000"/>
              </a:schemeClr>
            </a:gs>
            <a:gs pos="100000">
              <a:schemeClr val="accent3">
                <a:hueOff val="7788645"/>
                <a:satOff val="-11686"/>
                <a:lumOff val="-190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DB455B-269C-4B73-A62E-963D055D7E2C}">
      <dsp:nvSpPr>
        <dsp:cNvPr id="0" name=""/>
        <dsp:cNvSpPr/>
      </dsp:nvSpPr>
      <dsp:spPr>
        <a:xfrm>
          <a:off x="2101974" y="3096345"/>
          <a:ext cx="2548203" cy="170751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3">
                <a:hueOff val="8654049"/>
                <a:satOff val="-12985"/>
                <a:lumOff val="-2112"/>
                <a:alphaOff val="0"/>
                <a:tint val="60000"/>
                <a:satMod val="160000"/>
              </a:schemeClr>
            </a:gs>
            <a:gs pos="46000">
              <a:schemeClr val="accent3">
                <a:hueOff val="8654049"/>
                <a:satOff val="-12985"/>
                <a:lumOff val="-2112"/>
                <a:alphaOff val="0"/>
                <a:tint val="86000"/>
                <a:satMod val="160000"/>
              </a:schemeClr>
            </a:gs>
            <a:gs pos="100000">
              <a:schemeClr val="accent3">
                <a:hueOff val="8654049"/>
                <a:satOff val="-12985"/>
                <a:lumOff val="-2112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F235D9-7F89-4980-9D98-1BE5B943EBAC}">
      <dsp:nvSpPr>
        <dsp:cNvPr id="0" name=""/>
        <dsp:cNvSpPr/>
      </dsp:nvSpPr>
      <dsp:spPr>
        <a:xfrm>
          <a:off x="3187583" y="3096345"/>
          <a:ext cx="2548203" cy="170751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3">
                <a:hueOff val="9519454"/>
                <a:satOff val="-14283"/>
                <a:lumOff val="-2323"/>
                <a:alphaOff val="0"/>
                <a:tint val="60000"/>
                <a:satMod val="160000"/>
              </a:schemeClr>
            </a:gs>
            <a:gs pos="46000">
              <a:schemeClr val="accent3">
                <a:hueOff val="9519454"/>
                <a:satOff val="-14283"/>
                <a:lumOff val="-2323"/>
                <a:alphaOff val="0"/>
                <a:tint val="86000"/>
                <a:satMod val="160000"/>
              </a:schemeClr>
            </a:gs>
            <a:gs pos="100000">
              <a:schemeClr val="accent3">
                <a:hueOff val="9519454"/>
                <a:satOff val="-14283"/>
                <a:lumOff val="-2323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D39D08-4365-41EE-87D0-CC7C9FF04C80}">
      <dsp:nvSpPr>
        <dsp:cNvPr id="0" name=""/>
        <dsp:cNvSpPr/>
      </dsp:nvSpPr>
      <dsp:spPr>
        <a:xfrm>
          <a:off x="4272334" y="3096345"/>
          <a:ext cx="2548203" cy="170751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3">
                <a:hueOff val="10384859"/>
                <a:satOff val="-15582"/>
                <a:lumOff val="-2534"/>
                <a:alphaOff val="0"/>
                <a:tint val="60000"/>
                <a:satMod val="160000"/>
              </a:schemeClr>
            </a:gs>
            <a:gs pos="46000">
              <a:schemeClr val="accent3">
                <a:hueOff val="10384859"/>
                <a:satOff val="-15582"/>
                <a:lumOff val="-2534"/>
                <a:alphaOff val="0"/>
                <a:tint val="86000"/>
                <a:satMod val="160000"/>
              </a:schemeClr>
            </a:gs>
            <a:gs pos="100000">
              <a:schemeClr val="accent3">
                <a:hueOff val="10384859"/>
                <a:satOff val="-15582"/>
                <a:lumOff val="-2534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CF5E0B-9577-44D3-B4AA-6FD1D05B0E17}">
      <dsp:nvSpPr>
        <dsp:cNvPr id="0" name=""/>
        <dsp:cNvSpPr/>
      </dsp:nvSpPr>
      <dsp:spPr>
        <a:xfrm>
          <a:off x="5444680" y="3096345"/>
          <a:ext cx="2548203" cy="1739160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60000"/>
                <a:satMod val="160000"/>
              </a:schemeClr>
            </a:gs>
            <a:gs pos="46000">
              <a:schemeClr val="accent3">
                <a:hueOff val="11250264"/>
                <a:satOff val="-16880"/>
                <a:lumOff val="-2745"/>
                <a:alphaOff val="0"/>
                <a:tint val="86000"/>
                <a:satMod val="16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D0B04B-B494-4382-96DB-57BEAC17350F}">
      <dsp:nvSpPr>
        <dsp:cNvPr id="0" name=""/>
        <dsp:cNvSpPr/>
      </dsp:nvSpPr>
      <dsp:spPr>
        <a:xfrm>
          <a:off x="-923691" y="3291696"/>
          <a:ext cx="8268470" cy="13168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Interfiere con las actividades habituales (pudiendo provocar bajas laborales o escolares), sin amenazar directamente la vida del paciente. Requiere de tratamiento farmacológico y no necesariamente requiere la suspensión del medicamento causante del evento, reacción o sospecha de reacción adversa. </a:t>
          </a:r>
          <a:endParaRPr lang="es-MX" sz="1800" kern="1200" dirty="0"/>
        </a:p>
      </dsp:txBody>
      <dsp:txXfrm>
        <a:off x="-923691" y="3291696"/>
        <a:ext cx="8268470" cy="13168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FEF875-CF50-4107-A9F5-AF75EF56AFD9}">
      <dsp:nvSpPr>
        <dsp:cNvPr id="0" name=""/>
        <dsp:cNvSpPr/>
      </dsp:nvSpPr>
      <dsp:spPr>
        <a:xfrm>
          <a:off x="137492" y="1104111"/>
          <a:ext cx="7963501" cy="7239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b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Severas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900" kern="1200" dirty="0"/>
        </a:p>
      </dsp:txBody>
      <dsp:txXfrm>
        <a:off x="137492" y="1104111"/>
        <a:ext cx="7963501" cy="723954"/>
      </dsp:txXfrm>
    </dsp:sp>
    <dsp:sp modelId="{EBB6D052-6F98-49D7-B577-9F5BEFF98925}">
      <dsp:nvSpPr>
        <dsp:cNvPr id="0" name=""/>
        <dsp:cNvSpPr/>
      </dsp:nvSpPr>
      <dsp:spPr>
        <a:xfrm>
          <a:off x="137492" y="1828066"/>
          <a:ext cx="1863459" cy="1474722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8A90B3-B497-4AAB-A335-A117501E1D9D}">
      <dsp:nvSpPr>
        <dsp:cNvPr id="0" name=""/>
        <dsp:cNvSpPr/>
      </dsp:nvSpPr>
      <dsp:spPr>
        <a:xfrm>
          <a:off x="1256806" y="1828066"/>
          <a:ext cx="1863459" cy="1474722"/>
        </a:xfrm>
        <a:prstGeom prst="chevron">
          <a:avLst>
            <a:gd name="adj" fmla="val 70610"/>
          </a:avLst>
        </a:prstGeom>
        <a:solidFill>
          <a:schemeClr val="accent2">
            <a:hueOff val="780253"/>
            <a:satOff val="-973"/>
            <a:lumOff val="229"/>
            <a:alphaOff val="0"/>
          </a:schemeClr>
        </a:solidFill>
        <a:ln w="25400" cap="flat" cmpd="sng" algn="ctr">
          <a:solidFill>
            <a:schemeClr val="accent2">
              <a:hueOff val="780253"/>
              <a:satOff val="-973"/>
              <a:lumOff val="2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B7D30C-D48A-4CD8-B2ED-7849B95DA5AC}">
      <dsp:nvSpPr>
        <dsp:cNvPr id="0" name=""/>
        <dsp:cNvSpPr/>
      </dsp:nvSpPr>
      <dsp:spPr>
        <a:xfrm>
          <a:off x="2377005" y="1828066"/>
          <a:ext cx="1863459" cy="1474722"/>
        </a:xfrm>
        <a:prstGeom prst="chevron">
          <a:avLst>
            <a:gd name="adj" fmla="val 70610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accent2">
              <a:hueOff val="1560506"/>
              <a:satOff val="-1946"/>
              <a:lumOff val="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6BD4A8-BCF2-404E-9A9D-ACD8B78F978F}">
      <dsp:nvSpPr>
        <dsp:cNvPr id="0" name=""/>
        <dsp:cNvSpPr/>
      </dsp:nvSpPr>
      <dsp:spPr>
        <a:xfrm>
          <a:off x="3496319" y="1828066"/>
          <a:ext cx="1863459" cy="1474722"/>
        </a:xfrm>
        <a:prstGeom prst="chevron">
          <a:avLst>
            <a:gd name="adj" fmla="val 7061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0DD859-0BC6-4213-8625-CE7EF4A7C549}">
      <dsp:nvSpPr>
        <dsp:cNvPr id="0" name=""/>
        <dsp:cNvSpPr/>
      </dsp:nvSpPr>
      <dsp:spPr>
        <a:xfrm>
          <a:off x="4616519" y="1828066"/>
          <a:ext cx="1863459" cy="1474722"/>
        </a:xfrm>
        <a:prstGeom prst="chevron">
          <a:avLst>
            <a:gd name="adj" fmla="val 70610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C6581E-8989-4C25-88F4-CF604B67AFE6}">
      <dsp:nvSpPr>
        <dsp:cNvPr id="0" name=""/>
        <dsp:cNvSpPr/>
      </dsp:nvSpPr>
      <dsp:spPr>
        <a:xfrm>
          <a:off x="5735833" y="1828066"/>
          <a:ext cx="1863459" cy="1474722"/>
        </a:xfrm>
        <a:prstGeom prst="chevron">
          <a:avLst>
            <a:gd name="adj" fmla="val 70610"/>
          </a:avLst>
        </a:prstGeom>
        <a:solidFill>
          <a:schemeClr val="accent2">
            <a:hueOff val="3901266"/>
            <a:satOff val="-4866"/>
            <a:lumOff val="1144"/>
            <a:alphaOff val="0"/>
          </a:schemeClr>
        </a:solidFill>
        <a:ln w="25400" cap="flat" cmpd="sng" algn="ctr">
          <a:solidFill>
            <a:schemeClr val="accent2">
              <a:hueOff val="3901266"/>
              <a:satOff val="-4866"/>
              <a:lumOff val="11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F19ABF-8AB4-425D-8482-952A0E831379}">
      <dsp:nvSpPr>
        <dsp:cNvPr id="0" name=""/>
        <dsp:cNvSpPr/>
      </dsp:nvSpPr>
      <dsp:spPr>
        <a:xfrm>
          <a:off x="6856032" y="1828066"/>
          <a:ext cx="1863459" cy="1474722"/>
        </a:xfrm>
        <a:prstGeom prst="chevron">
          <a:avLst>
            <a:gd name="adj" fmla="val 7061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8CF402-568B-442D-8273-3A1CD042C7E0}">
      <dsp:nvSpPr>
        <dsp:cNvPr id="0" name=""/>
        <dsp:cNvSpPr/>
      </dsp:nvSpPr>
      <dsp:spPr>
        <a:xfrm>
          <a:off x="137492" y="1975538"/>
          <a:ext cx="8067026" cy="11797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Interfiere con las actividades habituales (pudiendo provocar bajas laborales o escolares). Requiere de tratamiento farmacológico y la suspensión del medicamento causante del evento, reacción o sospecha de reacción.</a:t>
          </a:r>
          <a:endParaRPr lang="es-MX" sz="1900" kern="1200" dirty="0"/>
        </a:p>
      </dsp:txBody>
      <dsp:txXfrm>
        <a:off x="137492" y="1975538"/>
        <a:ext cx="8067026" cy="117977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A3AF60-F73E-4552-8846-A428C1511CAC}">
      <dsp:nvSpPr>
        <dsp:cNvPr id="0" name=""/>
        <dsp:cNvSpPr/>
      </dsp:nvSpPr>
      <dsp:spPr>
        <a:xfrm>
          <a:off x="0" y="0"/>
          <a:ext cx="6855161" cy="894080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Graves (serias). Cualquier manifestación clínicamente importante que se presenta con la administración de cualquier dosis de un medicamento, y que:</a:t>
          </a:r>
          <a:endParaRPr lang="es-MX" sz="1600" kern="1200" dirty="0"/>
        </a:p>
      </dsp:txBody>
      <dsp:txXfrm>
        <a:off x="26187" y="26187"/>
        <a:ext cx="5814829" cy="841706"/>
      </dsp:txXfrm>
    </dsp:sp>
    <dsp:sp modelId="{7E98E0FB-8987-42DD-8568-822FB78F56F5}">
      <dsp:nvSpPr>
        <dsp:cNvPr id="0" name=""/>
        <dsp:cNvSpPr/>
      </dsp:nvSpPr>
      <dsp:spPr>
        <a:xfrm>
          <a:off x="574119" y="1056640"/>
          <a:ext cx="6855161" cy="894080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80719"/>
            <a:satOff val="-3780"/>
            <a:lumOff val="210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Causan la muerte de paciente.</a:t>
          </a:r>
          <a:endParaRPr lang="es-MX" sz="1800" kern="1200" dirty="0"/>
        </a:p>
      </dsp:txBody>
      <dsp:txXfrm>
        <a:off x="600306" y="1082827"/>
        <a:ext cx="5647515" cy="841706"/>
      </dsp:txXfrm>
    </dsp:sp>
    <dsp:sp modelId="{2753B81D-5B7E-438E-9812-22C3431A539C}">
      <dsp:nvSpPr>
        <dsp:cNvPr id="0" name=""/>
        <dsp:cNvSpPr/>
      </dsp:nvSpPr>
      <dsp:spPr>
        <a:xfrm>
          <a:off x="1139670" y="2113280"/>
          <a:ext cx="6855161" cy="894080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361437"/>
            <a:satOff val="-7560"/>
            <a:lumOff val="420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Ponen en peligro la vida de paciente en el momento mismo que se presentan.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1165857" y="2139467"/>
        <a:ext cx="5656084" cy="841706"/>
      </dsp:txXfrm>
    </dsp:sp>
    <dsp:sp modelId="{15D77E2F-BBD6-417E-A73D-BFC45E97C317}">
      <dsp:nvSpPr>
        <dsp:cNvPr id="0" name=""/>
        <dsp:cNvSpPr/>
      </dsp:nvSpPr>
      <dsp:spPr>
        <a:xfrm>
          <a:off x="1713790" y="3169919"/>
          <a:ext cx="6855161" cy="894080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80719"/>
            <a:satOff val="-3780"/>
            <a:lumOff val="210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Hacen necesario hospitalizar o prolongar la estancia hospitalaria.</a:t>
          </a:r>
          <a:endParaRPr lang="es-MX" sz="1800" kern="1200" dirty="0"/>
        </a:p>
      </dsp:txBody>
      <dsp:txXfrm>
        <a:off x="1739977" y="3196106"/>
        <a:ext cx="5647515" cy="841706"/>
      </dsp:txXfrm>
    </dsp:sp>
    <dsp:sp modelId="{13558684-6998-4126-9336-1ECD16F504FC}">
      <dsp:nvSpPr>
        <dsp:cNvPr id="0" name=""/>
        <dsp:cNvSpPr/>
      </dsp:nvSpPr>
      <dsp:spPr>
        <a:xfrm>
          <a:off x="6274009" y="684783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600" kern="1200"/>
        </a:p>
      </dsp:txBody>
      <dsp:txXfrm>
        <a:off x="6404768" y="684783"/>
        <a:ext cx="319634" cy="437317"/>
      </dsp:txXfrm>
    </dsp:sp>
    <dsp:sp modelId="{4183A479-2E7E-4045-87C9-5CA052FAA919}">
      <dsp:nvSpPr>
        <dsp:cNvPr id="0" name=""/>
        <dsp:cNvSpPr/>
      </dsp:nvSpPr>
      <dsp:spPr>
        <a:xfrm>
          <a:off x="6848129" y="1741423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600" kern="1200"/>
        </a:p>
      </dsp:txBody>
      <dsp:txXfrm>
        <a:off x="6978888" y="1741423"/>
        <a:ext cx="319634" cy="437317"/>
      </dsp:txXfrm>
    </dsp:sp>
    <dsp:sp modelId="{195320A3-E030-4D47-A4F4-96529E726B09}">
      <dsp:nvSpPr>
        <dsp:cNvPr id="0" name=""/>
        <dsp:cNvSpPr/>
      </dsp:nvSpPr>
      <dsp:spPr>
        <a:xfrm>
          <a:off x="7413680" y="2798064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600" kern="1200"/>
        </a:p>
      </dsp:txBody>
      <dsp:txXfrm>
        <a:off x="7544439" y="2798064"/>
        <a:ext cx="319634" cy="43731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242FC6-F078-4D53-BA03-8C39B16A93A9}">
      <dsp:nvSpPr>
        <dsp:cNvPr id="0" name=""/>
        <dsp:cNvSpPr/>
      </dsp:nvSpPr>
      <dsp:spPr>
        <a:xfrm>
          <a:off x="71985" y="0"/>
          <a:ext cx="7234758" cy="1255435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Son causa de invalidez o de incapacidad persistente o significativa.</a:t>
          </a:r>
          <a:endParaRPr lang="es-MX" sz="2400" kern="1200" dirty="0"/>
        </a:p>
      </dsp:txBody>
      <dsp:txXfrm>
        <a:off x="108755" y="36770"/>
        <a:ext cx="5937168" cy="1181895"/>
      </dsp:txXfrm>
    </dsp:sp>
    <dsp:sp modelId="{8A297AD6-E251-4646-B25A-ABFC9B3A7979}">
      <dsp:nvSpPr>
        <dsp:cNvPr id="0" name=""/>
        <dsp:cNvSpPr/>
      </dsp:nvSpPr>
      <dsp:spPr>
        <a:xfrm>
          <a:off x="1276721" y="1534421"/>
          <a:ext cx="7234758" cy="1255435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361437"/>
            <a:satOff val="-7560"/>
            <a:lumOff val="420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>
              <a:solidFill>
                <a:schemeClr val="tx1"/>
              </a:solidFill>
            </a:rPr>
            <a:t>Son causa de alteraciones o malformaciones en el recién nacido.</a:t>
          </a:r>
          <a:endParaRPr lang="es-MX" sz="2400" kern="1200" dirty="0">
            <a:solidFill>
              <a:schemeClr val="tx1"/>
            </a:solidFill>
          </a:endParaRPr>
        </a:p>
      </dsp:txBody>
      <dsp:txXfrm>
        <a:off x="1313491" y="1571191"/>
        <a:ext cx="5068462" cy="1181895"/>
      </dsp:txXfrm>
    </dsp:sp>
    <dsp:sp modelId="{81EA961A-69AE-4F61-A02D-4F1C0652B5B9}">
      <dsp:nvSpPr>
        <dsp:cNvPr id="0" name=""/>
        <dsp:cNvSpPr/>
      </dsp:nvSpPr>
      <dsp:spPr>
        <a:xfrm>
          <a:off x="6418724" y="986911"/>
          <a:ext cx="816033" cy="81603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/>
        </a:p>
      </dsp:txBody>
      <dsp:txXfrm>
        <a:off x="6602331" y="986911"/>
        <a:ext cx="448819" cy="61406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A3A137-F396-447D-B0DD-EB512905B527}">
      <dsp:nvSpPr>
        <dsp:cNvPr id="0" name=""/>
        <dsp:cNvSpPr/>
      </dsp:nvSpPr>
      <dsp:spPr>
        <a:xfrm rot="5400000">
          <a:off x="5092641" y="-2953792"/>
          <a:ext cx="956834" cy="7108602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Cuando la notificación sólo incluye un paciente identificable, una sospecha de reacción adversa, evento adverso o reacción adversa a un medicamento sospechoso y los datos del notificador.</a:t>
          </a:r>
          <a:endParaRPr lang="es-MX" sz="1600" kern="1200" dirty="0"/>
        </a:p>
      </dsp:txBody>
      <dsp:txXfrm rot="-5400000">
        <a:off x="2016758" y="168800"/>
        <a:ext cx="7061893" cy="863416"/>
      </dsp:txXfrm>
    </dsp:sp>
    <dsp:sp modelId="{468ED699-96FC-4C85-9DED-8BDCA07A7840}">
      <dsp:nvSpPr>
        <dsp:cNvPr id="0" name=""/>
        <dsp:cNvSpPr/>
      </dsp:nvSpPr>
      <dsp:spPr>
        <a:xfrm>
          <a:off x="199201" y="2486"/>
          <a:ext cx="1817522" cy="119604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Grado 0</a:t>
          </a:r>
          <a:endParaRPr lang="es-MX" sz="2200" kern="1200" dirty="0"/>
        </a:p>
      </dsp:txBody>
      <dsp:txXfrm>
        <a:off x="257587" y="60872"/>
        <a:ext cx="1700750" cy="1079271"/>
      </dsp:txXfrm>
    </dsp:sp>
    <dsp:sp modelId="{5D75126F-D5C6-4E61-A0D3-3DECB6DF4FFC}">
      <dsp:nvSpPr>
        <dsp:cNvPr id="0" name=""/>
        <dsp:cNvSpPr/>
      </dsp:nvSpPr>
      <dsp:spPr>
        <a:xfrm rot="5400000">
          <a:off x="5065365" y="-1685206"/>
          <a:ext cx="956834" cy="7083120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Grado 0 + Las fechas de inicio de la sospecha de reacción adversa, evento adverso o reacción adversa y de inicio y término del tratamiento (día, mes y año).</a:t>
          </a:r>
          <a:endParaRPr lang="es-MX" sz="1600" kern="1200" dirty="0"/>
        </a:p>
      </dsp:txBody>
      <dsp:txXfrm rot="-5400000">
        <a:off x="2002223" y="1424645"/>
        <a:ext cx="7036411" cy="863416"/>
      </dsp:txXfrm>
    </dsp:sp>
    <dsp:sp modelId="{7BD02D01-ED3D-41B0-B13A-61E54AA79D85}">
      <dsp:nvSpPr>
        <dsp:cNvPr id="0" name=""/>
        <dsp:cNvSpPr/>
      </dsp:nvSpPr>
      <dsp:spPr>
        <a:xfrm>
          <a:off x="199201" y="1258331"/>
          <a:ext cx="1803020" cy="1196043"/>
        </a:xfrm>
        <a:prstGeom prst="roundRect">
          <a:avLst/>
        </a:prstGeom>
        <a:solidFill>
          <a:schemeClr val="accent1">
            <a:shade val="50000"/>
            <a:hueOff val="180719"/>
            <a:satOff val="-3780"/>
            <a:lumOff val="210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Grado 1</a:t>
          </a:r>
          <a:endParaRPr lang="es-MX" sz="2200" kern="1200" dirty="0"/>
        </a:p>
      </dsp:txBody>
      <dsp:txXfrm>
        <a:off x="257587" y="1316717"/>
        <a:ext cx="1686248" cy="1079271"/>
      </dsp:txXfrm>
    </dsp:sp>
    <dsp:sp modelId="{204756FC-BD5F-4396-B5D7-547A365613C6}">
      <dsp:nvSpPr>
        <dsp:cNvPr id="0" name=""/>
        <dsp:cNvSpPr/>
      </dsp:nvSpPr>
      <dsp:spPr>
        <a:xfrm rot="5400000">
          <a:off x="5043523" y="-411279"/>
          <a:ext cx="956834" cy="7046956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Grado 1 + Denominación genérica y distintiva, posología, vía de administración, motivo de prescripción, consecuencia del evento y datos importantes de la historia clínica.</a:t>
          </a:r>
          <a:endParaRPr lang="es-MX" sz="1600" kern="1200" dirty="0"/>
        </a:p>
      </dsp:txBody>
      <dsp:txXfrm rot="-5400000">
        <a:off x="1998463" y="2680490"/>
        <a:ext cx="7000247" cy="863416"/>
      </dsp:txXfrm>
    </dsp:sp>
    <dsp:sp modelId="{AC2CF775-D64A-4ADF-8341-21D2C300D464}">
      <dsp:nvSpPr>
        <dsp:cNvPr id="0" name=""/>
        <dsp:cNvSpPr/>
      </dsp:nvSpPr>
      <dsp:spPr>
        <a:xfrm>
          <a:off x="199201" y="2514177"/>
          <a:ext cx="1799260" cy="1196043"/>
        </a:xfrm>
        <a:prstGeom prst="roundRect">
          <a:avLst/>
        </a:prstGeom>
        <a:solidFill>
          <a:schemeClr val="accent1">
            <a:shade val="50000"/>
            <a:hueOff val="361437"/>
            <a:satOff val="-7560"/>
            <a:lumOff val="420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Grado 2</a:t>
          </a:r>
          <a:endParaRPr lang="es-MX" sz="2200" kern="1200" dirty="0"/>
        </a:p>
      </dsp:txBody>
      <dsp:txXfrm>
        <a:off x="257587" y="2572563"/>
        <a:ext cx="1682488" cy="1079271"/>
      </dsp:txXfrm>
    </dsp:sp>
    <dsp:sp modelId="{B7E4FE0E-8F33-43F7-9071-3EC7466D38A0}">
      <dsp:nvSpPr>
        <dsp:cNvPr id="0" name=""/>
        <dsp:cNvSpPr/>
      </dsp:nvSpPr>
      <dsp:spPr>
        <a:xfrm rot="5400000">
          <a:off x="5005117" y="865751"/>
          <a:ext cx="956834" cy="7004585"/>
        </a:xfrm>
        <a:prstGeom prst="round2Same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Grado 2 + La reaparición de la manifestación clínica consecuente a la </a:t>
          </a:r>
          <a:r>
            <a:rPr lang="es-MX" sz="1600" kern="1200" dirty="0" err="1" smtClean="0"/>
            <a:t>readministración</a:t>
          </a:r>
          <a:r>
            <a:rPr lang="es-MX" sz="1600" kern="1200" dirty="0" smtClean="0"/>
            <a:t> del medicamento (</a:t>
          </a:r>
          <a:r>
            <a:rPr lang="es-MX" sz="1600" kern="1200" dirty="0" err="1" smtClean="0"/>
            <a:t>readministración</a:t>
          </a:r>
          <a:r>
            <a:rPr lang="es-MX" sz="1600" kern="1200" dirty="0" smtClean="0"/>
            <a:t> positiva).</a:t>
          </a:r>
          <a:endParaRPr lang="es-MX" sz="1600" kern="1200" dirty="0"/>
        </a:p>
      </dsp:txBody>
      <dsp:txXfrm rot="-5400000">
        <a:off x="1981242" y="3936336"/>
        <a:ext cx="6957876" cy="863416"/>
      </dsp:txXfrm>
    </dsp:sp>
    <dsp:sp modelId="{EFC1072F-9568-4CD2-B885-2B255B3A2E99}">
      <dsp:nvSpPr>
        <dsp:cNvPr id="0" name=""/>
        <dsp:cNvSpPr/>
      </dsp:nvSpPr>
      <dsp:spPr>
        <a:xfrm>
          <a:off x="199201" y="3770022"/>
          <a:ext cx="1782040" cy="1196043"/>
        </a:xfrm>
        <a:prstGeom prst="roundRect">
          <a:avLst/>
        </a:prstGeom>
        <a:solidFill>
          <a:schemeClr val="accent1">
            <a:shade val="50000"/>
            <a:hueOff val="180719"/>
            <a:satOff val="-3780"/>
            <a:lumOff val="210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Grado 3</a:t>
          </a:r>
          <a:endParaRPr lang="es-MX" sz="2200" kern="1200" dirty="0"/>
        </a:p>
      </dsp:txBody>
      <dsp:txXfrm>
        <a:off x="257587" y="3828408"/>
        <a:ext cx="1665268" cy="10792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FAEA-A7B6-46D9-A92E-A9F05099AADC}" type="datetimeFigureOut">
              <a:rPr lang="es-MX" smtClean="0"/>
              <a:t>14/11/2016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B7A1-57A1-48CC-8463-5E583BDD37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3164251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FAEA-A7B6-46D9-A92E-A9F05099AADC}" type="datetimeFigureOut">
              <a:rPr lang="es-MX" smtClean="0"/>
              <a:t>14/11/2016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B7A1-57A1-48CC-8463-5E583BDD37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3581154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FAEA-A7B6-46D9-A92E-A9F05099AADC}" type="datetimeFigureOut">
              <a:rPr lang="es-MX" smtClean="0"/>
              <a:t>14/11/2016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B7A1-57A1-48CC-8463-5E583BDD37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830138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FAEA-A7B6-46D9-A92E-A9F05099AADC}" type="datetimeFigureOut">
              <a:rPr lang="es-MX" smtClean="0"/>
              <a:t>14/11/2016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B7A1-57A1-48CC-8463-5E583BDD37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913092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FAEA-A7B6-46D9-A92E-A9F05099AADC}" type="datetimeFigureOut">
              <a:rPr lang="es-MX" smtClean="0"/>
              <a:t>14/11/2016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B7A1-57A1-48CC-8463-5E583BDD37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6896086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FAEA-A7B6-46D9-A92E-A9F05099AADC}" type="datetimeFigureOut">
              <a:rPr lang="es-MX" smtClean="0"/>
              <a:t>14/11/2016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B7A1-57A1-48CC-8463-5E583BDD37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9354975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FAEA-A7B6-46D9-A92E-A9F05099AADC}" type="datetimeFigureOut">
              <a:rPr lang="es-MX" smtClean="0"/>
              <a:t>14/11/2016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B7A1-57A1-48CC-8463-5E583BDD37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132720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FAEA-A7B6-46D9-A92E-A9F05099AADC}" type="datetimeFigureOut">
              <a:rPr lang="es-MX" smtClean="0"/>
              <a:t>14/11/2016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B7A1-57A1-48CC-8463-5E583BDD37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9523973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FAEA-A7B6-46D9-A92E-A9F05099AADC}" type="datetimeFigureOut">
              <a:rPr lang="es-MX" smtClean="0"/>
              <a:t>14/11/2016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B7A1-57A1-48CC-8463-5E583BDD37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5091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FAEA-A7B6-46D9-A92E-A9F05099AADC}" type="datetimeFigureOut">
              <a:rPr lang="es-MX" smtClean="0"/>
              <a:t>14/11/2016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B7A1-57A1-48CC-8463-5E583BDD37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980314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4FAEA-A7B6-46D9-A92E-A9F05099AADC}" type="datetimeFigureOut">
              <a:rPr lang="es-MX" smtClean="0"/>
              <a:t>14/11/2016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B7A1-57A1-48CC-8463-5E583BDD37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5101204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4FAEA-A7B6-46D9-A92E-A9F05099AADC}" type="datetimeFigureOut">
              <a:rPr lang="es-MX" smtClean="0"/>
              <a:t>14/11/2016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7B7A1-57A1-48CC-8463-5E583BDD37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45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75656" y="1196752"/>
            <a:ext cx="6324600" cy="4536504"/>
          </a:xfrm>
          <a:ln w="63500" cmpd="thickThin">
            <a:solidFill>
              <a:schemeClr val="accent1"/>
            </a:solidFill>
            <a:prstDash val="solid"/>
          </a:ln>
        </p:spPr>
        <p:txBody>
          <a:bodyPr/>
          <a:lstStyle/>
          <a:p>
            <a:pPr algn="ctr"/>
            <a:r>
              <a:rPr lang="es-MX" sz="4000" b="1" dirty="0"/>
              <a:t>NORMA Oficial </a:t>
            </a:r>
            <a:r>
              <a:rPr lang="es-MX" sz="4000" b="1" dirty="0" smtClean="0"/>
              <a:t>Mexicana: </a:t>
            </a:r>
            <a:br>
              <a:rPr lang="es-MX" sz="4000" b="1" dirty="0" smtClean="0"/>
            </a:br>
            <a:r>
              <a:rPr lang="es-MX" sz="4000" b="1" dirty="0" smtClean="0"/>
              <a:t>NOM-220-SSA1-2012</a:t>
            </a:r>
            <a:r>
              <a:rPr lang="es-MX" sz="4000" b="1" dirty="0"/>
              <a:t>, Instalación y operación de la farmacovigilancia.</a:t>
            </a:r>
            <a:r>
              <a:rPr lang="es-MX" sz="4000" dirty="0"/>
              <a:t/>
            </a:r>
            <a:br>
              <a:rPr lang="es-MX" sz="4000" dirty="0"/>
            </a:br>
            <a:endParaRPr lang="es-MX" sz="4000" dirty="0"/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36810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502398"/>
            <a:ext cx="8381260" cy="1054394"/>
          </a:xfrm>
        </p:spPr>
        <p:txBody>
          <a:bodyPr>
            <a:normAutofit fontScale="90000"/>
          </a:bodyPr>
          <a:lstStyle/>
          <a:p>
            <a:r>
              <a:rPr lang="es-MX" sz="2400" b="1" dirty="0"/>
              <a:t>Con base en el desenlace, los eventos adversos, las sospechas de reacción adversa y las reacciones </a:t>
            </a:r>
            <a:r>
              <a:rPr lang="es-MX" sz="2400" b="1" dirty="0" smtClean="0"/>
              <a:t>adversas</a:t>
            </a:r>
            <a:r>
              <a:rPr lang="es-MX" sz="2400" dirty="0" smtClean="0"/>
              <a:t>: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5596" y="1719071"/>
            <a:ext cx="8788892" cy="4407408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es-MX" sz="2200" dirty="0" smtClean="0"/>
              <a:t>De acuerdo </a:t>
            </a:r>
            <a:r>
              <a:rPr lang="es-MX" sz="2200" dirty="0"/>
              <a:t>con la gravedad de la manifestación clínica en: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363099345"/>
              </p:ext>
            </p:extLst>
          </p:nvPr>
        </p:nvGraphicFramePr>
        <p:xfrm>
          <a:off x="251520" y="2636912"/>
          <a:ext cx="856895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60630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5969552"/>
              </p:ext>
            </p:extLst>
          </p:nvPr>
        </p:nvGraphicFramePr>
        <p:xfrm>
          <a:off x="323528" y="980728"/>
          <a:ext cx="8511480" cy="2789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251520" y="4869160"/>
            <a:ext cx="8640960" cy="129614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/>
              <a:t>No Graves. A los eventos, sospechas y reacciones adversas que no cumplan los criterios de gravedad.</a:t>
            </a:r>
          </a:p>
          <a:p>
            <a:pPr algn="ctr"/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8129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502398"/>
            <a:ext cx="8381260" cy="1054394"/>
          </a:xfrm>
        </p:spPr>
        <p:txBody>
          <a:bodyPr>
            <a:normAutofit fontScale="90000"/>
          </a:bodyPr>
          <a:lstStyle/>
          <a:p>
            <a:r>
              <a:rPr lang="es-MX" sz="2200" b="1" dirty="0" smtClean="0"/>
              <a:t>Los </a:t>
            </a:r>
            <a:r>
              <a:rPr lang="es-MX" sz="2200" b="1" dirty="0"/>
              <a:t>eventos adversos, las sospechas de reacción adversa y las reacciones adversas, de acuerdo con la Calidad de la </a:t>
            </a:r>
            <a:r>
              <a:rPr lang="es-MX" sz="2200" b="1" dirty="0" smtClean="0"/>
              <a:t>información de </a:t>
            </a:r>
            <a:r>
              <a:rPr lang="es-MX" sz="2200" b="1" dirty="0"/>
              <a:t>los datos que contiene, se clasifican en: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838317"/>
              </p:ext>
            </p:extLst>
          </p:nvPr>
        </p:nvGraphicFramePr>
        <p:xfrm>
          <a:off x="-144016" y="1484784"/>
          <a:ext cx="932452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72452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 smtClean="0"/>
              <a:t>Clasificación de las reacciones </a:t>
            </a:r>
            <a:r>
              <a:rPr lang="es-MX" sz="2400" b="1" dirty="0"/>
              <a:t>adversas </a:t>
            </a:r>
            <a:r>
              <a:rPr lang="es-MX" sz="2400" b="1" dirty="0" smtClean="0"/>
              <a:t>de </a:t>
            </a:r>
            <a:r>
              <a:rPr lang="es-MX" sz="2400" b="1" dirty="0"/>
              <a:t>acuerdo a la valoración de la </a:t>
            </a:r>
            <a:r>
              <a:rPr lang="es-MX" sz="2400" b="1" dirty="0" smtClean="0"/>
              <a:t>causalidad:</a:t>
            </a:r>
            <a:endParaRPr lang="es-MX" sz="24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3329483"/>
              </p:ext>
            </p:extLst>
          </p:nvPr>
        </p:nvGraphicFramePr>
        <p:xfrm>
          <a:off x="381000" y="1719262"/>
          <a:ext cx="8407400" cy="5138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86322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1347436"/>
              </p:ext>
            </p:extLst>
          </p:nvPr>
        </p:nvGraphicFramePr>
        <p:xfrm>
          <a:off x="381000" y="692696"/>
          <a:ext cx="8407400" cy="5760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94753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63" t="29084" r="16908" b="3601"/>
          <a:stretch/>
        </p:blipFill>
        <p:spPr bwMode="auto">
          <a:xfrm>
            <a:off x="72008" y="315240"/>
            <a:ext cx="8964488" cy="6282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24141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620688"/>
            <a:ext cx="8381260" cy="1054394"/>
          </a:xfrm>
        </p:spPr>
        <p:txBody>
          <a:bodyPr>
            <a:normAutofit fontScale="90000"/>
          </a:bodyPr>
          <a:lstStyle/>
          <a:p>
            <a:r>
              <a:rPr lang="es-MX" sz="2700" b="1" dirty="0"/>
              <a:t>Para el caso de vacunas, serán consideradas </a:t>
            </a:r>
            <a:r>
              <a:rPr lang="es-MX" sz="2700" b="1" dirty="0" smtClean="0"/>
              <a:t>la clasificación </a:t>
            </a:r>
            <a:r>
              <a:rPr lang="es-MX" sz="2700" b="1" dirty="0"/>
              <a:t>clínico-epidemiológica:</a:t>
            </a:r>
            <a:r>
              <a:rPr lang="es-MX" sz="3600" dirty="0"/>
              <a:t/>
            </a:r>
            <a:br>
              <a:rPr lang="es-MX" sz="3600" dirty="0"/>
            </a:br>
            <a:endParaRPr lang="es-MX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6389781"/>
              </p:ext>
            </p:extLst>
          </p:nvPr>
        </p:nvGraphicFramePr>
        <p:xfrm>
          <a:off x="179512" y="1974428"/>
          <a:ext cx="8763000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02325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504056"/>
            <a:ext cx="8424936" cy="59492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3200" b="1" dirty="0" smtClean="0">
                <a:latin typeface="+mj-lt"/>
              </a:rPr>
              <a:t>Organización</a:t>
            </a:r>
          </a:p>
          <a:p>
            <a:pPr marL="0" indent="0" algn="ctr">
              <a:buNone/>
            </a:pPr>
            <a:endParaRPr lang="es-MX" sz="2800" dirty="0" smtClean="0">
              <a:solidFill>
                <a:schemeClr val="bg1"/>
              </a:solidFill>
              <a:latin typeface="+mj-lt"/>
            </a:endParaRPr>
          </a:p>
          <a:p>
            <a:pPr marL="0" indent="0" algn="just">
              <a:buNone/>
            </a:pPr>
            <a:r>
              <a:rPr lang="es-MX" b="1" dirty="0"/>
              <a:t> </a:t>
            </a:r>
            <a:endParaRPr lang="es-MX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s-MX" sz="2200" dirty="0" smtClean="0"/>
              <a:t>La </a:t>
            </a:r>
            <a:r>
              <a:rPr lang="es-MX" sz="2200" dirty="0"/>
              <a:t>Farmacovigilancia en México se realiza a través del </a:t>
            </a:r>
            <a:r>
              <a:rPr lang="es-MX" sz="2200" dirty="0" smtClean="0"/>
              <a:t>Programa Permanente de FV</a:t>
            </a:r>
            <a:r>
              <a:rPr lang="es-MX" sz="2200" dirty="0"/>
              <a:t>, el cual es un instrumento implementado por la Secretaría que tiene por objeto conocer el perfil de seguridad y detectar oportunamente problemas potenciales relacionados con el uso de los medicamentos en el territorio nacional.</a:t>
            </a:r>
          </a:p>
          <a:p>
            <a:pPr marL="0" indent="0" algn="just">
              <a:buNone/>
            </a:pPr>
            <a:r>
              <a:rPr lang="es-MX" b="1" dirty="0"/>
              <a:t> </a:t>
            </a:r>
            <a:endParaRPr lang="es-MX" dirty="0"/>
          </a:p>
          <a:p>
            <a:pPr algn="just"/>
            <a:endParaRPr lang="es-MX" dirty="0"/>
          </a:p>
        </p:txBody>
      </p:sp>
      <p:sp>
        <p:nvSpPr>
          <p:cNvPr id="2" name="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8749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/>
              <a:t>Participan en el PPFV</a:t>
            </a:r>
            <a:r>
              <a:rPr lang="es-MX" sz="3200" b="1" dirty="0" smtClean="0"/>
              <a:t>:</a:t>
            </a:r>
            <a:endParaRPr lang="es-MX" sz="32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2582682"/>
              </p:ext>
            </p:extLst>
          </p:nvPr>
        </p:nvGraphicFramePr>
        <p:xfrm>
          <a:off x="381000" y="1719262"/>
          <a:ext cx="8407400" cy="4734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84706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4016" y="476672"/>
            <a:ext cx="8892480" cy="60932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b="1" dirty="0" smtClean="0"/>
              <a:t>Metodología</a:t>
            </a:r>
          </a:p>
          <a:p>
            <a:pPr marL="0" indent="0" algn="just">
              <a:buNone/>
            </a:pPr>
            <a:endParaRPr lang="es-MX" sz="2800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s-MX" sz="2400" dirty="0"/>
          </a:p>
          <a:p>
            <a:pPr marL="45720" indent="0" algn="just">
              <a:buNone/>
            </a:pPr>
            <a:r>
              <a:rPr lang="es-MX" sz="2200" dirty="0"/>
              <a:t>La Farmacovigilancia se llevará a cabo empleando</a:t>
            </a:r>
            <a:r>
              <a:rPr lang="es-MX" sz="2200" dirty="0" smtClean="0"/>
              <a:t>:</a:t>
            </a:r>
          </a:p>
          <a:p>
            <a:pPr marL="45720" indent="0" algn="just">
              <a:buNone/>
            </a:pPr>
            <a:endParaRPr lang="es-MX" sz="2200" dirty="0"/>
          </a:p>
          <a:p>
            <a:pPr lvl="0" algn="just"/>
            <a:r>
              <a:rPr lang="es-MX" sz="2200" dirty="0"/>
              <a:t>Método de notificación espontánea.</a:t>
            </a:r>
          </a:p>
          <a:p>
            <a:pPr lvl="0" algn="just"/>
            <a:r>
              <a:rPr lang="es-MX" sz="2200" dirty="0"/>
              <a:t>Método de farmacovigilancia intensiva.</a:t>
            </a:r>
          </a:p>
          <a:p>
            <a:pPr lvl="0" algn="just"/>
            <a:r>
              <a:rPr lang="es-MX" sz="2200" dirty="0"/>
              <a:t>Método de notificación en investigación clínica.</a:t>
            </a:r>
          </a:p>
          <a:p>
            <a:pPr marL="45720" lvl="0" indent="0" algn="just">
              <a:buNone/>
            </a:pPr>
            <a:endParaRPr lang="es-MX" sz="2200" dirty="0" smtClean="0"/>
          </a:p>
          <a:p>
            <a:pPr marL="45720" lvl="0" indent="0" algn="just">
              <a:buNone/>
            </a:pPr>
            <a:r>
              <a:rPr lang="es-MX" sz="2200" dirty="0" smtClean="0"/>
              <a:t>La </a:t>
            </a:r>
            <a:r>
              <a:rPr lang="es-MX" sz="2200" dirty="0"/>
              <a:t>farmacovigilancia se realizará a través del análisis de la siguiente información</a:t>
            </a:r>
            <a:r>
              <a:rPr lang="es-MX" sz="2200" dirty="0" smtClean="0"/>
              <a:t>:</a:t>
            </a:r>
          </a:p>
          <a:p>
            <a:pPr marL="45720" lvl="0" indent="0" algn="just">
              <a:buNone/>
            </a:pPr>
            <a:endParaRPr lang="es-MX" sz="2200" dirty="0"/>
          </a:p>
          <a:p>
            <a:pPr lvl="0" algn="just"/>
            <a:r>
              <a:rPr lang="es-MX" sz="2200" dirty="0"/>
              <a:t>Estudios clínicos fases I a IV.</a:t>
            </a:r>
          </a:p>
          <a:p>
            <a:pPr algn="just"/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21012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214486" y="188640"/>
            <a:ext cx="8677994" cy="6453336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700"/>
              </a:spcBef>
              <a:buNone/>
              <a:defRPr/>
            </a:pPr>
            <a:r>
              <a:rPr lang="es-ES" sz="2900" b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Universidad Autónoma de Chiapas</a:t>
            </a:r>
            <a:r>
              <a:rPr lang="es-MX" sz="2900" b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900" b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2900" b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Facultad de Ciencias Químicas</a:t>
            </a:r>
            <a:r>
              <a:rPr lang="es-MX" sz="2900" b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900" b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2900" b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Campus IV</a:t>
            </a:r>
          </a:p>
          <a:p>
            <a:pPr marL="0" indent="0" algn="ctr">
              <a:lnSpc>
                <a:spcPct val="120000"/>
              </a:lnSpc>
              <a:spcBef>
                <a:spcPts val="700"/>
              </a:spcBef>
              <a:buNone/>
              <a:defRPr/>
            </a:pPr>
            <a:r>
              <a:rPr lang="es-ES" sz="2900" dirty="0"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ES" sz="2900" dirty="0"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2900" b="1" dirty="0"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Integrantes:</a:t>
            </a:r>
          </a:p>
          <a:p>
            <a:pPr marL="0" indent="0" algn="ctr">
              <a:lnSpc>
                <a:spcPct val="120000"/>
              </a:lnSpc>
              <a:spcBef>
                <a:spcPts val="700"/>
              </a:spcBef>
              <a:buNone/>
              <a:defRPr/>
            </a:pPr>
            <a:r>
              <a:rPr lang="es-ES" sz="2900" dirty="0" smtClean="0"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*De León Ramírez Brizzia Stephany</a:t>
            </a:r>
          </a:p>
          <a:p>
            <a:pPr marL="0" indent="0" algn="ctr">
              <a:lnSpc>
                <a:spcPct val="120000"/>
              </a:lnSpc>
              <a:spcBef>
                <a:spcPts val="700"/>
              </a:spcBef>
              <a:buNone/>
              <a:defRPr/>
            </a:pPr>
            <a:r>
              <a:rPr lang="es-ES" sz="2900" dirty="0" smtClean="0"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*</a:t>
            </a:r>
            <a:r>
              <a:rPr lang="es-ES" sz="2900" dirty="0"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Molina Navarro Juan Manuel</a:t>
            </a:r>
          </a:p>
          <a:p>
            <a:pPr marL="0" indent="0" algn="ctr">
              <a:lnSpc>
                <a:spcPct val="120000"/>
              </a:lnSpc>
              <a:spcBef>
                <a:spcPts val="700"/>
              </a:spcBef>
              <a:buNone/>
              <a:defRPr/>
            </a:pPr>
            <a:r>
              <a:rPr lang="es-ES" sz="2900" dirty="0"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*Pérez Grajales Yutziman</a:t>
            </a:r>
          </a:p>
          <a:p>
            <a:pPr marL="0" indent="0" algn="ctr">
              <a:lnSpc>
                <a:spcPct val="120000"/>
              </a:lnSpc>
              <a:spcBef>
                <a:spcPts val="700"/>
              </a:spcBef>
              <a:buNone/>
              <a:defRPr/>
            </a:pPr>
            <a:endParaRPr lang="es-ES" sz="2900" b="1" dirty="0">
              <a:solidFill>
                <a:schemeClr val="tx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10000"/>
              </a:lnSpc>
              <a:spcBef>
                <a:spcPts val="700"/>
              </a:spcBef>
              <a:buNone/>
              <a:defRPr/>
            </a:pPr>
            <a:r>
              <a:rPr lang="es-ES" sz="2900" dirty="0"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</a:t>
            </a:r>
            <a:r>
              <a:rPr lang="es-ES" sz="2900" b="1" dirty="0"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Semestre: </a:t>
            </a:r>
            <a:r>
              <a:rPr lang="es-ES" sz="2900" dirty="0" smtClean="0"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9°      </a:t>
            </a:r>
            <a:r>
              <a:rPr lang="es-ES" sz="2900" b="1" dirty="0"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Grupo: </a:t>
            </a:r>
            <a:r>
              <a:rPr lang="es-ES" sz="2900" dirty="0"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“A”</a:t>
            </a:r>
          </a:p>
          <a:p>
            <a:pPr marL="0" indent="0" algn="ctr">
              <a:lnSpc>
                <a:spcPct val="120000"/>
              </a:lnSpc>
              <a:spcBef>
                <a:spcPts val="700"/>
              </a:spcBef>
              <a:buNone/>
              <a:defRPr/>
            </a:pPr>
            <a:r>
              <a:rPr lang="es-ES" sz="2900" dirty="0"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ES" sz="2900" dirty="0"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2900" b="1" dirty="0"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Docente</a:t>
            </a:r>
            <a:r>
              <a:rPr lang="es-ES" sz="2900" b="1" dirty="0" smtClean="0"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ES" sz="2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Q. F. B. Abraham C. Gómez </a:t>
            </a:r>
            <a:r>
              <a:rPr lang="es-ES" sz="29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Choel</a:t>
            </a:r>
            <a:endParaRPr lang="es-ES" sz="29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700"/>
              </a:spcBef>
              <a:buNone/>
              <a:defRPr/>
            </a:pPr>
            <a:endParaRPr lang="es-ES" sz="29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700"/>
              </a:spcBef>
              <a:buNone/>
              <a:defRPr/>
            </a:pPr>
            <a:r>
              <a:rPr lang="es-ES" sz="2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Materia: </a:t>
            </a:r>
            <a:r>
              <a:rPr lang="es-ES" sz="2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Atención Farmacéutica</a:t>
            </a:r>
            <a:endParaRPr lang="es-ES" sz="2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700"/>
              </a:spcBef>
              <a:buNone/>
              <a:defRPr/>
            </a:pPr>
            <a:endParaRPr lang="es-ES" sz="2900" b="1" dirty="0">
              <a:solidFill>
                <a:schemeClr val="tx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700"/>
              </a:spcBef>
              <a:buNone/>
              <a:defRPr/>
            </a:pPr>
            <a:r>
              <a:rPr lang="es-ES" sz="2900" dirty="0"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Tapachula, Chiapas a </a:t>
            </a:r>
            <a:r>
              <a:rPr lang="es-ES" sz="2900" dirty="0" smtClean="0"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14 </a:t>
            </a:r>
            <a:r>
              <a:rPr lang="es-ES" sz="2900" dirty="0"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</a:t>
            </a:r>
            <a:r>
              <a:rPr lang="es-ES" sz="2900" dirty="0" smtClean="0"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Noviembre de </a:t>
            </a:r>
            <a:r>
              <a:rPr lang="es-ES" sz="2900" dirty="0"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2016</a:t>
            </a:r>
            <a:r>
              <a:rPr lang="es-ES" sz="2900" dirty="0" smtClean="0"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es-MX" dirty="0"/>
          </a:p>
        </p:txBody>
      </p:sp>
      <p:pic>
        <p:nvPicPr>
          <p:cNvPr id="5" name="4 Imagen" descr="http://www.seeklogo.com/images/U/UNACH-logo-56566ACD23-seeklogo.com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83518"/>
            <a:ext cx="1296144" cy="107327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" name="5 Imagen" descr="http://profile.ak.fbcdn.net/hprofile-ak-ash2/161159_100003504331695_485104083_n.jpg"/>
          <p:cNvPicPr/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7596336" y="476672"/>
            <a:ext cx="1225674" cy="107327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HeroicExtremeLeftFacing"/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1 Rectángulo"/>
          <p:cNvSpPr/>
          <p:nvPr/>
        </p:nvSpPr>
        <p:spPr>
          <a:xfrm>
            <a:off x="1835696" y="260648"/>
            <a:ext cx="5760640" cy="1368152"/>
          </a:xfrm>
          <a:prstGeom prst="rect">
            <a:avLst/>
          </a:prstGeom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Universidad Autónoma de Chiapas</a:t>
            </a:r>
            <a:r>
              <a:rPr lang="es-MX" sz="2000" b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b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2000" b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Facultad de Ciencias Químicas</a:t>
            </a:r>
            <a:r>
              <a:rPr lang="es-MX" sz="2000" b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b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2000" b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Campus </a:t>
            </a:r>
            <a:r>
              <a:rPr lang="es-ES" sz="2000" b="1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IV</a:t>
            </a: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6274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80999" y="594327"/>
            <a:ext cx="8407893" cy="6003025"/>
          </a:xfrm>
        </p:spPr>
        <p:txBody>
          <a:bodyPr>
            <a:normAutofit/>
          </a:bodyPr>
          <a:lstStyle/>
          <a:p>
            <a:pPr lvl="0" algn="just">
              <a:lnSpc>
                <a:spcPct val="250000"/>
              </a:lnSpc>
            </a:pPr>
            <a:r>
              <a:rPr lang="es-MX" sz="2200" dirty="0"/>
              <a:t>Reporte periódico de seguridad.</a:t>
            </a:r>
          </a:p>
          <a:p>
            <a:pPr lvl="0" algn="just">
              <a:lnSpc>
                <a:spcPct val="250000"/>
              </a:lnSpc>
            </a:pPr>
            <a:r>
              <a:rPr lang="es-MX" sz="2200" dirty="0"/>
              <a:t>Informe de seguridad en México.</a:t>
            </a:r>
          </a:p>
          <a:p>
            <a:pPr lvl="0" algn="just">
              <a:lnSpc>
                <a:spcPct val="250000"/>
              </a:lnSpc>
            </a:pPr>
            <a:r>
              <a:rPr lang="es-MX" sz="2200" dirty="0"/>
              <a:t>Reportes de seguridad de estudios clínicos.</a:t>
            </a:r>
          </a:p>
          <a:p>
            <a:pPr lvl="0" algn="just">
              <a:lnSpc>
                <a:spcPct val="250000"/>
              </a:lnSpc>
            </a:pPr>
            <a:r>
              <a:rPr lang="es-MX" sz="2200" dirty="0"/>
              <a:t>Generación de señales.</a:t>
            </a:r>
          </a:p>
          <a:p>
            <a:pPr lvl="0" algn="just">
              <a:lnSpc>
                <a:spcPct val="250000"/>
              </a:lnSpc>
            </a:pPr>
            <a:r>
              <a:rPr lang="es-MX" sz="2200" dirty="0"/>
              <a:t>Bases de datos epidemiológicas.</a:t>
            </a:r>
          </a:p>
          <a:p>
            <a:pPr lvl="0" algn="just">
              <a:lnSpc>
                <a:spcPct val="250000"/>
              </a:lnSpc>
            </a:pPr>
            <a:r>
              <a:rPr lang="es-MX" sz="2200" dirty="0"/>
              <a:t>Planes de manejo de riesgos.</a:t>
            </a:r>
          </a:p>
          <a:p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88768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0184" y="188640"/>
            <a:ext cx="8578280" cy="59972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b="1" dirty="0" smtClean="0"/>
              <a:t>Notificación</a:t>
            </a:r>
          </a:p>
          <a:p>
            <a:pPr marL="0" indent="0" algn="ctr">
              <a:buNone/>
            </a:pPr>
            <a:endParaRPr lang="es-MX" sz="2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MX" sz="2200" dirty="0" smtClean="0">
                <a:solidFill>
                  <a:schemeClr val="tx1"/>
                </a:solidFill>
              </a:rPr>
              <a:t>Los </a:t>
            </a:r>
            <a:r>
              <a:rPr lang="es-MX" sz="2200" dirty="0">
                <a:solidFill>
                  <a:schemeClr val="tx1"/>
                </a:solidFill>
              </a:rPr>
              <a:t>profesionales de la salud tienen la obligación de notificar todas las sospechas, eventos y reacciones </a:t>
            </a:r>
            <a:r>
              <a:rPr lang="es-MX" sz="2200" dirty="0" smtClean="0">
                <a:solidFill>
                  <a:schemeClr val="tx1"/>
                </a:solidFill>
              </a:rPr>
              <a:t>adversas, de </a:t>
            </a:r>
            <a:r>
              <a:rPr lang="es-MX" sz="2200" dirty="0">
                <a:solidFill>
                  <a:schemeClr val="tx1"/>
                </a:solidFill>
              </a:rPr>
              <a:t>que tengan conocimiento, en forma directa a los</a:t>
            </a:r>
            <a:r>
              <a:rPr lang="es-MX" sz="2200" b="1" dirty="0">
                <a:solidFill>
                  <a:schemeClr val="tx1"/>
                </a:solidFill>
              </a:rPr>
              <a:t> </a:t>
            </a:r>
            <a:r>
              <a:rPr lang="es-MX" sz="2200" dirty="0">
                <a:solidFill>
                  <a:schemeClr val="tx1"/>
                </a:solidFill>
              </a:rPr>
              <a:t>centros o </a:t>
            </a:r>
            <a:r>
              <a:rPr lang="es-MX" sz="2200" dirty="0" smtClean="0">
                <a:solidFill>
                  <a:schemeClr val="tx1"/>
                </a:solidFill>
              </a:rPr>
              <a:t>unidades </a:t>
            </a:r>
            <a:r>
              <a:rPr lang="es-MX" sz="2200" dirty="0">
                <a:solidFill>
                  <a:schemeClr val="tx1"/>
                </a:solidFill>
              </a:rPr>
              <a:t>de </a:t>
            </a:r>
            <a:r>
              <a:rPr lang="es-MX" sz="2200" dirty="0" smtClean="0">
                <a:solidFill>
                  <a:schemeClr val="tx1"/>
                </a:solidFill>
              </a:rPr>
              <a:t>FV. </a:t>
            </a:r>
          </a:p>
          <a:p>
            <a:pPr marL="45720" indent="0">
              <a:buNone/>
            </a:pPr>
            <a:endParaRPr lang="es-MX" dirty="0" smtClean="0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90623070"/>
              </p:ext>
            </p:extLst>
          </p:nvPr>
        </p:nvGraphicFramePr>
        <p:xfrm>
          <a:off x="323528" y="3140968"/>
          <a:ext cx="8604448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33855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70161850"/>
              </p:ext>
            </p:extLst>
          </p:nvPr>
        </p:nvGraphicFramePr>
        <p:xfrm>
          <a:off x="179512" y="548680"/>
          <a:ext cx="8712968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7779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585070895"/>
              </p:ext>
            </p:extLst>
          </p:nvPr>
        </p:nvGraphicFramePr>
        <p:xfrm>
          <a:off x="251520" y="404664"/>
          <a:ext cx="8604448" cy="6453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40666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063943036"/>
              </p:ext>
            </p:extLst>
          </p:nvPr>
        </p:nvGraphicFramePr>
        <p:xfrm>
          <a:off x="107504" y="332656"/>
          <a:ext cx="8784976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5354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3140" y="764704"/>
            <a:ext cx="7889300" cy="53617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MX" sz="3200" b="1" dirty="0" smtClean="0"/>
              <a:t>Integración del comité de FVG</a:t>
            </a:r>
          </a:p>
          <a:p>
            <a:pPr marL="0" indent="0">
              <a:buNone/>
            </a:pPr>
            <a:endParaRPr lang="es-MX" sz="2800" dirty="0"/>
          </a:p>
          <a:p>
            <a:pPr lvl="0">
              <a:lnSpc>
                <a:spcPct val="200000"/>
              </a:lnSpc>
            </a:pPr>
            <a:r>
              <a:rPr lang="es-MX" sz="2200" dirty="0"/>
              <a:t>Un Presidente </a:t>
            </a:r>
          </a:p>
          <a:p>
            <a:pPr lvl="0">
              <a:lnSpc>
                <a:spcPct val="200000"/>
              </a:lnSpc>
            </a:pPr>
            <a:r>
              <a:rPr lang="es-MX" sz="2200" dirty="0"/>
              <a:t>Un Vicepresidente </a:t>
            </a:r>
          </a:p>
          <a:p>
            <a:pPr lvl="0">
              <a:lnSpc>
                <a:spcPct val="200000"/>
              </a:lnSpc>
            </a:pPr>
            <a:r>
              <a:rPr lang="es-MX" sz="2200" dirty="0"/>
              <a:t>Un Secretario Técnico </a:t>
            </a:r>
            <a:r>
              <a:rPr lang="es-MX" sz="2200" dirty="0" smtClean="0"/>
              <a:t> </a:t>
            </a:r>
            <a:endParaRPr lang="es-MX" sz="2200" dirty="0"/>
          </a:p>
          <a:p>
            <a:pPr lvl="0">
              <a:lnSpc>
                <a:spcPct val="200000"/>
              </a:lnSpc>
            </a:pPr>
            <a:r>
              <a:rPr lang="es-MX" sz="2200" dirty="0"/>
              <a:t>Vocales </a:t>
            </a:r>
            <a:r>
              <a:rPr lang="es-MX" sz="2200" dirty="0">
                <a:sym typeface="Wingdings"/>
              </a:rPr>
              <a:t></a:t>
            </a:r>
            <a:r>
              <a:rPr lang="es-MX" sz="2200" dirty="0"/>
              <a:t> Representantes del hospital: M</a:t>
            </a:r>
            <a:r>
              <a:rPr lang="es-MX" sz="2200" dirty="0" smtClean="0"/>
              <a:t>édicos</a:t>
            </a:r>
            <a:r>
              <a:rPr lang="es-MX" sz="2200" dirty="0"/>
              <a:t>, farmacias, enfermería, etc. </a:t>
            </a:r>
          </a:p>
          <a:p>
            <a:pPr lvl="0">
              <a:lnSpc>
                <a:spcPct val="200000"/>
              </a:lnSpc>
            </a:pPr>
            <a:r>
              <a:rPr lang="es-MX" sz="2200" dirty="0"/>
              <a:t>Un responsable de FVG</a:t>
            </a:r>
          </a:p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550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195736" y="346646"/>
            <a:ext cx="5338936" cy="850106"/>
          </a:xfrm>
          <a:ln>
            <a:solidFill>
              <a:schemeClr val="bg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es-MX" sz="3200" b="1" dirty="0" smtClean="0"/>
              <a:t>Bibliografía:</a:t>
            </a:r>
            <a:endParaRPr lang="es-MX" sz="3200" b="1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79512" y="1757896"/>
            <a:ext cx="8712968" cy="4407408"/>
          </a:xfrm>
        </p:spPr>
        <p:txBody>
          <a:bodyPr>
            <a:normAutofit/>
          </a:bodyPr>
          <a:lstStyle/>
          <a:p>
            <a:pPr algn="just"/>
            <a:r>
              <a:rPr lang="es-MX" sz="2400" b="1" dirty="0" smtClean="0"/>
              <a:t>NOM-</a:t>
            </a:r>
            <a:r>
              <a:rPr lang="es-MX" sz="2400" b="1" dirty="0" smtClean="0"/>
              <a:t>220-SSA1-2012</a:t>
            </a:r>
            <a:r>
              <a:rPr lang="es-MX" sz="2400" dirty="0" smtClean="0"/>
              <a:t>- </a:t>
            </a:r>
            <a:r>
              <a:rPr lang="es-MX" sz="2400" dirty="0" smtClean="0"/>
              <a:t>Instalación y operación de la farmacovigilancia. Última modificación 7 de Enero de 2013.</a:t>
            </a:r>
            <a:endParaRPr lang="es-MX" sz="24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Picture 2" descr="http://web.educastur.princast.es/cp/clarin/portal/images/stories/centro1/libro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540138"/>
            <a:ext cx="2376264" cy="23371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8016164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/>
              <a:t>Historia de la farmacovigilancia en México</a:t>
            </a:r>
            <a:endParaRPr lang="es-MX" sz="32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8830220"/>
              </p:ext>
            </p:extLst>
          </p:nvPr>
        </p:nvGraphicFramePr>
        <p:xfrm>
          <a:off x="179512" y="1719262"/>
          <a:ext cx="8820472" cy="4878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89921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/>
              <a:t>Funciones de la farmacovigilancia</a:t>
            </a:r>
            <a:endParaRPr lang="es-MX" sz="32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5188553"/>
              </p:ext>
            </p:extLst>
          </p:nvPr>
        </p:nvGraphicFramePr>
        <p:xfrm>
          <a:off x="-1347192" y="1719262"/>
          <a:ext cx="8151440" cy="4878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2719778"/>
              </p:ext>
            </p:extLst>
          </p:nvPr>
        </p:nvGraphicFramePr>
        <p:xfrm>
          <a:off x="2685256" y="1628800"/>
          <a:ext cx="8151440" cy="4878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5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78019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/>
              <a:t>Normatividad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0999" y="1973920"/>
            <a:ext cx="8407893" cy="4407408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es-MX" sz="2200" dirty="0"/>
              <a:t>El uso terapéutico de un medicamento se basa en criterios de eficacia y seguridad, considerados desde la perspectiva de la relación riesgo/beneficio.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95536" y="3717032"/>
            <a:ext cx="8352928" cy="23042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000" b="1" dirty="0" smtClean="0"/>
              <a:t>Reacciones </a:t>
            </a:r>
            <a:r>
              <a:rPr lang="es-MX" sz="2000" b="1" dirty="0"/>
              <a:t>adversas de los </a:t>
            </a:r>
            <a:r>
              <a:rPr lang="es-MX" sz="2000" b="1" dirty="0" smtClean="0"/>
              <a:t>medicamentos: </a:t>
            </a:r>
            <a:r>
              <a:rPr lang="es-MX" sz="2000" dirty="0"/>
              <a:t>“Cualquier efecto perjudicial y no deseado que se presenta a las dosis empleadas en el humano para la profilaxis, el diagnóstico, la terapéutica o la modificación de una función fisiológica</a:t>
            </a:r>
            <a:r>
              <a:rPr lang="es-MX" sz="2000" dirty="0" smtClean="0"/>
              <a:t>”. </a:t>
            </a:r>
            <a:endParaRPr lang="es-MX" sz="2000" dirty="0"/>
          </a:p>
        </p:txBody>
      </p:sp>
      <p:sp>
        <p:nvSpPr>
          <p:cNvPr id="5" name="4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66331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/>
              <a:t>Definición de farmacovigilancia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734265"/>
          </a:xfrm>
          <a:ln>
            <a:solidFill>
              <a:schemeClr val="bg1">
                <a:lumMod val="95000"/>
              </a:schemeClr>
            </a:solidFill>
          </a:ln>
        </p:spPr>
        <p:txBody>
          <a:bodyPr/>
          <a:lstStyle/>
          <a:p>
            <a:pPr marL="45720" indent="0" algn="just">
              <a:buNone/>
            </a:pPr>
            <a:r>
              <a:rPr lang="es-MX" sz="2400" dirty="0"/>
              <a:t>“La ciencia que versa sobre la forma de: </a:t>
            </a:r>
            <a:endParaRPr lang="es-MX" sz="2400" dirty="0" smtClean="0"/>
          </a:p>
          <a:p>
            <a:pPr marL="45720" indent="0" algn="just">
              <a:buNone/>
            </a:pPr>
            <a:endParaRPr lang="es-MX" sz="2400" dirty="0" smtClean="0"/>
          </a:p>
          <a:p>
            <a:pPr marL="45720" indent="0" algn="just">
              <a:buNone/>
            </a:pPr>
            <a:r>
              <a:rPr lang="es-MX" sz="2200" dirty="0" smtClean="0"/>
              <a:t>Recoger</a:t>
            </a:r>
            <a:r>
              <a:rPr lang="es-MX" sz="2200" dirty="0"/>
              <a:t>, vigilar, investigar y evaluar la información sobre los efectos de los medicamentos, productos biológicos, plantas medicinales y medicinas tradicionales, con el objetivo de identificar información nueva acerca de las reacciones adversas y prevenir los daños en los pacientes</a:t>
            </a:r>
            <a:r>
              <a:rPr lang="es-MX" sz="2200" dirty="0" smtClean="0"/>
              <a:t>”.</a:t>
            </a:r>
          </a:p>
          <a:p>
            <a:pPr marL="45720" indent="0" algn="just">
              <a:buNone/>
            </a:pPr>
            <a:endParaRPr lang="es-MX" sz="2400" dirty="0" smtClean="0"/>
          </a:p>
          <a:p>
            <a:pPr marL="45720" indent="0" algn="just">
              <a:buNone/>
            </a:pPr>
            <a:r>
              <a:rPr lang="es-MX" sz="2400" dirty="0" smtClean="0"/>
              <a:t>(</a:t>
            </a:r>
            <a:r>
              <a:rPr lang="es-MX" sz="2400" dirty="0"/>
              <a:t>Organización Mundial de la Salud -OMS-, </a:t>
            </a:r>
            <a:r>
              <a:rPr lang="es-MX" sz="2400" dirty="0" smtClean="0"/>
              <a:t>2002).</a:t>
            </a:r>
            <a:endParaRPr lang="es-MX" sz="2400" dirty="0"/>
          </a:p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24321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/>
              <a:t>Objetivos y campos de aplicación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0999" y="1628800"/>
            <a:ext cx="8407893" cy="5487528"/>
          </a:xfrm>
        </p:spPr>
        <p:txBody>
          <a:bodyPr/>
          <a:lstStyle/>
          <a:p>
            <a:pPr marL="45720" indent="0" algn="just">
              <a:buNone/>
            </a:pPr>
            <a:r>
              <a:rPr lang="es-MX" sz="2200" dirty="0"/>
              <a:t>La presente Norma es de observancia obligatoria en el territorio nacional </a:t>
            </a:r>
            <a:r>
              <a:rPr lang="es-MX" sz="2200" dirty="0" smtClean="0"/>
              <a:t>para:</a:t>
            </a:r>
            <a:endParaRPr lang="es-MX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361089104"/>
              </p:ext>
            </p:extLst>
          </p:nvPr>
        </p:nvGraphicFramePr>
        <p:xfrm>
          <a:off x="323528" y="2276872"/>
          <a:ext cx="8435752" cy="4640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74926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502398"/>
            <a:ext cx="8381260" cy="1054394"/>
          </a:xfrm>
        </p:spPr>
        <p:txBody>
          <a:bodyPr>
            <a:normAutofit fontScale="90000"/>
          </a:bodyPr>
          <a:lstStyle/>
          <a:p>
            <a:r>
              <a:rPr lang="es-MX" sz="2400" b="1" dirty="0"/>
              <a:t>Clasificación de eventos adversos, sospechas de reacción adversa y las reacciones adversas de los medicamentos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7859899"/>
              </p:ext>
            </p:extLst>
          </p:nvPr>
        </p:nvGraphicFramePr>
        <p:xfrm>
          <a:off x="1187624" y="1556793"/>
          <a:ext cx="858348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691680" y="1701969"/>
            <a:ext cx="65527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200" dirty="0" smtClean="0"/>
              <a:t>En base a la severidad (intensidad): </a:t>
            </a:r>
            <a:endParaRPr lang="es-MX" sz="2200" dirty="0"/>
          </a:p>
        </p:txBody>
      </p:sp>
    </p:spTree>
    <p:extLst>
      <p:ext uri="{BB962C8B-B14F-4D97-AF65-F5344CB8AC3E}">
        <p14:creationId xmlns:p14="http://schemas.microsoft.com/office/powerpoint/2010/main" val="6591944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5465457"/>
              </p:ext>
            </p:extLst>
          </p:nvPr>
        </p:nvGraphicFramePr>
        <p:xfrm>
          <a:off x="179512" y="1719263"/>
          <a:ext cx="8856984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259632" y="980728"/>
            <a:ext cx="65527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200" b="1" dirty="0" smtClean="0"/>
              <a:t>En base a la severidad (intensidad): </a:t>
            </a:r>
            <a:endParaRPr lang="es-MX" sz="2200" b="1" dirty="0"/>
          </a:p>
        </p:txBody>
      </p:sp>
      <p:sp>
        <p:nvSpPr>
          <p:cNvPr id="6" name="5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22404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</TotalTime>
  <Words>1490</Words>
  <Application>Microsoft Office PowerPoint</Application>
  <PresentationFormat>Presentación en pantalla (4:3)</PresentationFormat>
  <Paragraphs>148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Tema de Office</vt:lpstr>
      <vt:lpstr>NORMA Oficial Mexicana:  NOM-220-SSA1-2012, Instalación y operación de la farmacovigilancia. </vt:lpstr>
      <vt:lpstr>Presentación de PowerPoint</vt:lpstr>
      <vt:lpstr>Historia de la farmacovigilancia en México</vt:lpstr>
      <vt:lpstr>Funciones de la farmacovigilancia</vt:lpstr>
      <vt:lpstr>Normatividad</vt:lpstr>
      <vt:lpstr>Definición de farmacovigilancia</vt:lpstr>
      <vt:lpstr>Objetivos y campos de aplicación</vt:lpstr>
      <vt:lpstr>Clasificación de eventos adversos, sospechas de reacción adversa y las reacciones adversas de los medicamentos </vt:lpstr>
      <vt:lpstr>Presentación de PowerPoint</vt:lpstr>
      <vt:lpstr>Con base en el desenlace, los eventos adversos, las sospechas de reacción adversa y las reacciones adversas: </vt:lpstr>
      <vt:lpstr>Presentación de PowerPoint</vt:lpstr>
      <vt:lpstr>Los eventos adversos, las sospechas de reacción adversa y las reacciones adversas, de acuerdo con la Calidad de la información de los datos que contiene, se clasifican en: </vt:lpstr>
      <vt:lpstr>Clasificación de las reacciones adversas de acuerdo a la valoración de la causalidad:</vt:lpstr>
      <vt:lpstr>Presentación de PowerPoint</vt:lpstr>
      <vt:lpstr>Presentación de PowerPoint</vt:lpstr>
      <vt:lpstr>Para el caso de vacunas, serán consideradas la clasificación clínico-epidemiológica: </vt:lpstr>
      <vt:lpstr>Presentación de PowerPoint</vt:lpstr>
      <vt:lpstr>Participan en el PPFV: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Bibliografía: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 Oficial Mexicana:  NOM-220-SSA1-2012, Instalación y operación de la farmacovigilancia. </dc:title>
  <dc:creator>METALICA</dc:creator>
  <cp:lastModifiedBy>METALICA</cp:lastModifiedBy>
  <cp:revision>55</cp:revision>
  <dcterms:created xsi:type="dcterms:W3CDTF">2016-11-13T21:36:00Z</dcterms:created>
  <dcterms:modified xsi:type="dcterms:W3CDTF">2016-11-14T14:34:01Z</dcterms:modified>
</cp:coreProperties>
</file>